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7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embeddedFontLst>
    <p:embeddedFont>
      <p:font typeface="Lato" panose="020F0502020204030203" pitchFamily="34" charset="0"/>
      <p:regular r:id="rId10"/>
      <p:bold r:id="rId11"/>
      <p:italic r:id="rId12"/>
      <p:boldItalic r:id="rId1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384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594b786852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85;g594b786852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9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Google Shape;103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Google Shape;109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" name="Google Shape;115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21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6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9.png"/><Relationship Id="rId4" Type="http://schemas.openxmlformats.org/officeDocument/2006/relationships/image" Target="../media/image17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19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oogle Shape;12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Google Shape;13;p2"/>
          <p:cNvPicPr preferRelativeResize="0"/>
          <p:nvPr/>
        </p:nvPicPr>
        <p:blipFill rotWithShape="1">
          <a:blip r:embed="rId3">
            <a:alphaModFix/>
          </a:blip>
          <a:srcRect t="3" r="6600" b="-36685"/>
          <a:stretch/>
        </p:blipFill>
        <p:spPr>
          <a:xfrm>
            <a:off x="436034" y="858109"/>
            <a:ext cx="11387159" cy="45719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Google Shape;14;p2"/>
          <p:cNvPicPr preferRelativeResize="0"/>
          <p:nvPr/>
        </p:nvPicPr>
        <p:blipFill rotWithShape="1">
          <a:blip r:embed="rId4">
            <a:alphaModFix/>
          </a:blip>
          <a:srcRect l="35446" b="23513"/>
          <a:stretch/>
        </p:blipFill>
        <p:spPr>
          <a:xfrm>
            <a:off x="0" y="4799507"/>
            <a:ext cx="1737360" cy="2058494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Google Shape;15;p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 rot="-5400000">
            <a:off x="10239223" y="1795994"/>
            <a:ext cx="1579199" cy="118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Arial"/>
              <a:buNone/>
              <a:defRPr sz="6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1524000" y="3986194"/>
            <a:ext cx="9144000" cy="12716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sldNum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9" name="Google Shape;19;p2"/>
          <p:cNvSpPr txBox="1"/>
          <p:nvPr/>
        </p:nvSpPr>
        <p:spPr>
          <a:xfrm>
            <a:off x="873760" y="-538480"/>
            <a:ext cx="184731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1" name="Google Shape;61;p8">
            <a:extLst>
              <a:ext uri="{FF2B5EF4-FFF2-40B4-BE49-F238E27FC236}">
                <a16:creationId xmlns:a16="http://schemas.microsoft.com/office/drawing/2014/main" id="{D3BE146F-DFCF-4BCC-B410-48C89DA57B39}"/>
              </a:ext>
            </a:extLst>
          </p:cNvPr>
          <p:cNvPicPr preferRelativeResize="0"/>
          <p:nvPr userDrawn="1"/>
        </p:nvPicPr>
        <p:blipFill>
          <a:blip r:embed="rId6"/>
          <a:srcRect/>
          <a:stretch/>
        </p:blipFill>
        <p:spPr>
          <a:xfrm>
            <a:off x="402422" y="343373"/>
            <a:ext cx="3892160" cy="38864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838200" y="365127"/>
            <a:ext cx="10515600" cy="8654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93E72"/>
              </a:buClr>
              <a:buSzPts val="3200"/>
              <a:buFont typeface="Arial"/>
              <a:buNone/>
              <a:defRPr sz="3200">
                <a:solidFill>
                  <a:srgbClr val="193E7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838200" y="1535065"/>
            <a:ext cx="10515600" cy="42564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93E72"/>
              </a:buClr>
              <a:buSzPts val="2400"/>
              <a:buChar char="•"/>
              <a:defRPr sz="2400">
                <a:solidFill>
                  <a:srgbClr val="193E72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sldNum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25" name="Google Shape;25;p3"/>
          <p:cNvPicPr preferRelativeResize="0"/>
          <p:nvPr/>
        </p:nvPicPr>
        <p:blipFill>
          <a:blip r:embed="rId2"/>
          <a:srcRect/>
          <a:stretch/>
        </p:blipFill>
        <p:spPr>
          <a:xfrm>
            <a:off x="402422" y="6341522"/>
            <a:ext cx="3196167" cy="319381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Google Shape;26;p3"/>
          <p:cNvPicPr preferRelativeResize="0"/>
          <p:nvPr/>
        </p:nvPicPr>
        <p:blipFill rotWithShape="1">
          <a:blip r:embed="rId3">
            <a:alphaModFix/>
          </a:blip>
          <a:srcRect t="5" r="8043" b="-142997"/>
          <a:stretch/>
        </p:blipFill>
        <p:spPr>
          <a:xfrm>
            <a:off x="400051" y="6070928"/>
            <a:ext cx="11056823" cy="6011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and Content">
  <p:cSld name="1_Title and Conten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Google Shape;28;p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9" name="Google Shape;29;p4"/>
          <p:cNvSpPr txBox="1">
            <a:spLocks noGrp="1"/>
          </p:cNvSpPr>
          <p:nvPr>
            <p:ph type="title"/>
          </p:nvPr>
        </p:nvSpPr>
        <p:spPr>
          <a:xfrm>
            <a:off x="838200" y="365127"/>
            <a:ext cx="10515600" cy="8654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  <a:defRPr sz="3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body" idx="1"/>
          </p:nvPr>
        </p:nvSpPr>
        <p:spPr>
          <a:xfrm>
            <a:off x="838200" y="1535065"/>
            <a:ext cx="10515600" cy="42564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  <a:defRPr sz="2400">
                <a:solidFill>
                  <a:schemeClr val="l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sldNum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32" name="Google Shape;32;p4"/>
          <p:cNvPicPr preferRelativeResize="0"/>
          <p:nvPr/>
        </p:nvPicPr>
        <p:blipFill>
          <a:blip r:embed="rId3"/>
          <a:srcRect/>
          <a:stretch/>
        </p:blipFill>
        <p:spPr>
          <a:xfrm>
            <a:off x="409658" y="6320123"/>
            <a:ext cx="3196167" cy="319147"/>
          </a:xfrm>
          <a:prstGeom prst="rect">
            <a:avLst/>
          </a:prstGeom>
          <a:noFill/>
          <a:ln>
            <a:noFill/>
          </a:ln>
        </p:spPr>
      </p:pic>
      <p:pic>
        <p:nvPicPr>
          <p:cNvPr id="33" name="Google Shape;33;p4"/>
          <p:cNvPicPr preferRelativeResize="0"/>
          <p:nvPr/>
        </p:nvPicPr>
        <p:blipFill rotWithShape="1">
          <a:blip r:embed="rId4">
            <a:alphaModFix/>
          </a:blip>
          <a:srcRect t="5" r="8043" b="-142997"/>
          <a:stretch/>
        </p:blipFill>
        <p:spPr>
          <a:xfrm>
            <a:off x="400051" y="6070928"/>
            <a:ext cx="11056823" cy="6011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>
  <p:cSld name="Section Header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Google Shape;35;p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6" name="Google Shape;36;p5"/>
          <p:cNvPicPr preferRelativeResize="0"/>
          <p:nvPr/>
        </p:nvPicPr>
        <p:blipFill rotWithShape="1">
          <a:blip r:embed="rId3">
            <a:alphaModFix/>
          </a:blip>
          <a:srcRect t="3" r="6600" b="-36685"/>
          <a:stretch/>
        </p:blipFill>
        <p:spPr>
          <a:xfrm>
            <a:off x="402422" y="868933"/>
            <a:ext cx="11387159" cy="45719"/>
          </a:xfrm>
          <a:prstGeom prst="rect">
            <a:avLst/>
          </a:prstGeom>
          <a:noFill/>
          <a:ln>
            <a:noFill/>
          </a:ln>
        </p:spPr>
      </p:pic>
      <p:pic>
        <p:nvPicPr>
          <p:cNvPr id="38" name="Google Shape;38;p5"/>
          <p:cNvPicPr preferRelativeResize="0"/>
          <p:nvPr/>
        </p:nvPicPr>
        <p:blipFill rotWithShape="1">
          <a:blip r:embed="rId4">
            <a:alphaModFix/>
          </a:blip>
          <a:srcRect l="8151" b="33144"/>
          <a:stretch/>
        </p:blipFill>
        <p:spPr>
          <a:xfrm>
            <a:off x="1" y="4480660"/>
            <a:ext cx="3091180" cy="2377341"/>
          </a:xfrm>
          <a:prstGeom prst="rect">
            <a:avLst/>
          </a:prstGeom>
          <a:noFill/>
          <a:ln>
            <a:noFill/>
          </a:ln>
        </p:spPr>
      </p:pic>
      <p:pic>
        <p:nvPicPr>
          <p:cNvPr id="39" name="Google Shape;39;p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0445751" y="1519647"/>
            <a:ext cx="1155700" cy="927100"/>
          </a:xfrm>
          <a:prstGeom prst="rect">
            <a:avLst/>
          </a:prstGeom>
          <a:noFill/>
          <a:ln>
            <a:noFill/>
          </a:ln>
        </p:spPr>
      </p:pic>
      <p:sp>
        <p:nvSpPr>
          <p:cNvPr id="40" name="Google Shape;40;p5"/>
          <p:cNvSpPr txBox="1">
            <a:spLocks noGrp="1"/>
          </p:cNvSpPr>
          <p:nvPr>
            <p:ph type="title"/>
          </p:nvPr>
        </p:nvSpPr>
        <p:spPr>
          <a:xfrm>
            <a:off x="838200" y="2488688"/>
            <a:ext cx="9403080" cy="11334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93E72"/>
              </a:buClr>
              <a:buSzPts val="4800"/>
              <a:buFont typeface="Arial"/>
              <a:buNone/>
              <a:defRPr sz="4800">
                <a:solidFill>
                  <a:srgbClr val="193E7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5"/>
          <p:cNvSpPr txBox="1">
            <a:spLocks noGrp="1"/>
          </p:cNvSpPr>
          <p:nvPr>
            <p:ph type="sldNum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200">
                <a:solidFill>
                  <a:srgbClr val="193E7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buNone/>
              <a:defRPr sz="1200">
                <a:solidFill>
                  <a:srgbClr val="193E7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buNone/>
              <a:defRPr sz="1200">
                <a:solidFill>
                  <a:srgbClr val="193E7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buNone/>
              <a:defRPr sz="1200">
                <a:solidFill>
                  <a:srgbClr val="193E7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buNone/>
              <a:defRPr sz="1200">
                <a:solidFill>
                  <a:srgbClr val="193E7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buNone/>
              <a:defRPr sz="1200">
                <a:solidFill>
                  <a:srgbClr val="193E7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buNone/>
              <a:defRPr sz="1200">
                <a:solidFill>
                  <a:srgbClr val="193E7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buNone/>
              <a:defRPr sz="1200">
                <a:solidFill>
                  <a:srgbClr val="193E7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buNone/>
              <a:defRPr sz="1200">
                <a:solidFill>
                  <a:srgbClr val="193E7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9" name="Google Shape;61;p8">
            <a:extLst>
              <a:ext uri="{FF2B5EF4-FFF2-40B4-BE49-F238E27FC236}">
                <a16:creationId xmlns:a16="http://schemas.microsoft.com/office/drawing/2014/main" id="{F207851F-F37A-450A-88E2-5E4E6B7E607A}"/>
              </a:ext>
            </a:extLst>
          </p:cNvPr>
          <p:cNvPicPr preferRelativeResize="0"/>
          <p:nvPr userDrawn="1"/>
        </p:nvPicPr>
        <p:blipFill>
          <a:blip r:embed="rId6"/>
          <a:srcRect/>
          <a:stretch/>
        </p:blipFill>
        <p:spPr>
          <a:xfrm>
            <a:off x="402422" y="343231"/>
            <a:ext cx="3892160" cy="38892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Section Header">
  <p:cSld name="2_Section Header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Google Shape;43;p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4" name="Google Shape;44;p6"/>
          <p:cNvPicPr preferRelativeResize="0"/>
          <p:nvPr/>
        </p:nvPicPr>
        <p:blipFill rotWithShape="1">
          <a:blip r:embed="rId3">
            <a:alphaModFix/>
          </a:blip>
          <a:srcRect t="3" r="6600" b="-36685"/>
          <a:stretch/>
        </p:blipFill>
        <p:spPr>
          <a:xfrm>
            <a:off x="402422" y="868933"/>
            <a:ext cx="11387159" cy="45719"/>
          </a:xfrm>
          <a:prstGeom prst="rect">
            <a:avLst/>
          </a:prstGeom>
          <a:noFill/>
          <a:ln>
            <a:noFill/>
          </a:ln>
        </p:spPr>
      </p:pic>
      <p:sp>
        <p:nvSpPr>
          <p:cNvPr id="45" name="Google Shape;45;p6"/>
          <p:cNvSpPr txBox="1">
            <a:spLocks noGrp="1"/>
          </p:cNvSpPr>
          <p:nvPr>
            <p:ph type="title"/>
          </p:nvPr>
        </p:nvSpPr>
        <p:spPr>
          <a:xfrm>
            <a:off x="838200" y="2488688"/>
            <a:ext cx="9403080" cy="11334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93E72"/>
              </a:buClr>
              <a:buSzPts val="4800"/>
              <a:buFont typeface="Arial"/>
              <a:buNone/>
              <a:defRPr sz="4800">
                <a:solidFill>
                  <a:srgbClr val="193E7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sldNum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200">
                <a:solidFill>
                  <a:srgbClr val="193E7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buNone/>
              <a:defRPr sz="1200">
                <a:solidFill>
                  <a:srgbClr val="193E7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buNone/>
              <a:defRPr sz="1200">
                <a:solidFill>
                  <a:srgbClr val="193E7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buNone/>
              <a:defRPr sz="1200">
                <a:solidFill>
                  <a:srgbClr val="193E7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buNone/>
              <a:defRPr sz="1200">
                <a:solidFill>
                  <a:srgbClr val="193E7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buNone/>
              <a:defRPr sz="1200">
                <a:solidFill>
                  <a:srgbClr val="193E7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buNone/>
              <a:defRPr sz="1200">
                <a:solidFill>
                  <a:srgbClr val="193E7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buNone/>
              <a:defRPr sz="1200">
                <a:solidFill>
                  <a:srgbClr val="193E7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buNone/>
              <a:defRPr sz="1200">
                <a:solidFill>
                  <a:srgbClr val="193E7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47" name="Google Shape;47;p6"/>
          <p:cNvPicPr preferRelativeResize="0"/>
          <p:nvPr/>
        </p:nvPicPr>
        <p:blipFill rotWithShape="1">
          <a:blip r:embed="rId4">
            <a:alphaModFix/>
          </a:blip>
          <a:srcRect l="34054" b="22345"/>
          <a:stretch/>
        </p:blipFill>
        <p:spPr>
          <a:xfrm>
            <a:off x="0" y="4812138"/>
            <a:ext cx="1737360" cy="2045862"/>
          </a:xfrm>
          <a:prstGeom prst="rect">
            <a:avLst/>
          </a:prstGeom>
          <a:noFill/>
          <a:ln>
            <a:noFill/>
          </a:ln>
        </p:spPr>
      </p:pic>
      <p:pic>
        <p:nvPicPr>
          <p:cNvPr id="48" name="Google Shape;48;p6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 rot="-5400000">
            <a:off x="10129459" y="1714918"/>
            <a:ext cx="1579205" cy="1184404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Google Shape;61;p8">
            <a:extLst>
              <a:ext uri="{FF2B5EF4-FFF2-40B4-BE49-F238E27FC236}">
                <a16:creationId xmlns:a16="http://schemas.microsoft.com/office/drawing/2014/main" id="{29380988-9554-44EA-BD8E-5939F6008A45}"/>
              </a:ext>
            </a:extLst>
          </p:cNvPr>
          <p:cNvPicPr preferRelativeResize="0"/>
          <p:nvPr userDrawn="1"/>
        </p:nvPicPr>
        <p:blipFill>
          <a:blip r:embed="rId6"/>
          <a:srcRect/>
          <a:stretch/>
        </p:blipFill>
        <p:spPr>
          <a:xfrm>
            <a:off x="402422" y="343231"/>
            <a:ext cx="3892160" cy="38892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Section Header">
  <p:cSld name="1_Section Header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" name="Google Shape;51;p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2" name="Google Shape;52;p7"/>
          <p:cNvPicPr preferRelativeResize="0"/>
          <p:nvPr/>
        </p:nvPicPr>
        <p:blipFill rotWithShape="1">
          <a:blip r:embed="rId3">
            <a:alphaModFix/>
          </a:blip>
          <a:srcRect t="3" r="6600" b="-36685"/>
          <a:stretch/>
        </p:blipFill>
        <p:spPr>
          <a:xfrm>
            <a:off x="402422" y="868933"/>
            <a:ext cx="11387159" cy="45719"/>
          </a:xfrm>
          <a:prstGeom prst="rect">
            <a:avLst/>
          </a:prstGeom>
          <a:noFill/>
          <a:ln>
            <a:noFill/>
          </a:ln>
        </p:spPr>
      </p:pic>
      <p:sp>
        <p:nvSpPr>
          <p:cNvPr id="53" name="Google Shape;53;p7"/>
          <p:cNvSpPr txBox="1">
            <a:spLocks noGrp="1"/>
          </p:cNvSpPr>
          <p:nvPr>
            <p:ph type="title"/>
          </p:nvPr>
        </p:nvSpPr>
        <p:spPr>
          <a:xfrm>
            <a:off x="838200" y="2488688"/>
            <a:ext cx="9403080" cy="11334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93E72"/>
              </a:buClr>
              <a:buSzPts val="4800"/>
              <a:buFont typeface="Arial"/>
              <a:buNone/>
              <a:defRPr sz="4800">
                <a:solidFill>
                  <a:srgbClr val="193E7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7"/>
          <p:cNvSpPr txBox="1">
            <a:spLocks noGrp="1"/>
          </p:cNvSpPr>
          <p:nvPr>
            <p:ph type="sldNum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200">
                <a:solidFill>
                  <a:srgbClr val="193E7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buNone/>
              <a:defRPr sz="1200">
                <a:solidFill>
                  <a:srgbClr val="193E7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buNone/>
              <a:defRPr sz="1200">
                <a:solidFill>
                  <a:srgbClr val="193E7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buNone/>
              <a:defRPr sz="1200">
                <a:solidFill>
                  <a:srgbClr val="193E7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buNone/>
              <a:defRPr sz="1200">
                <a:solidFill>
                  <a:srgbClr val="193E7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buNone/>
              <a:defRPr sz="1200">
                <a:solidFill>
                  <a:srgbClr val="193E7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buNone/>
              <a:defRPr sz="1200">
                <a:solidFill>
                  <a:srgbClr val="193E7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buNone/>
              <a:defRPr sz="1200">
                <a:solidFill>
                  <a:srgbClr val="193E7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buNone/>
              <a:defRPr sz="1200">
                <a:solidFill>
                  <a:srgbClr val="193E7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56" name="Google Shape;56;p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rot="1927307">
            <a:off x="10464018" y="1601144"/>
            <a:ext cx="1081455" cy="540728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0" y="5141460"/>
            <a:ext cx="2582984" cy="171654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Google Shape;61;p8">
            <a:extLst>
              <a:ext uri="{FF2B5EF4-FFF2-40B4-BE49-F238E27FC236}">
                <a16:creationId xmlns:a16="http://schemas.microsoft.com/office/drawing/2014/main" id="{29E8CB64-EDF1-42AA-8D77-D7096490FAEE}"/>
              </a:ext>
            </a:extLst>
          </p:cNvPr>
          <p:cNvPicPr preferRelativeResize="0"/>
          <p:nvPr userDrawn="1"/>
        </p:nvPicPr>
        <p:blipFill>
          <a:blip r:embed="rId6"/>
          <a:srcRect/>
          <a:stretch/>
        </p:blipFill>
        <p:spPr>
          <a:xfrm>
            <a:off x="402422" y="343231"/>
            <a:ext cx="3892160" cy="38892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wo Content">
  <p:cSld name="1_Two Conten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Google Shape;59;p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60;p8"/>
          <p:cNvPicPr preferRelativeResize="0"/>
          <p:nvPr/>
        </p:nvPicPr>
        <p:blipFill rotWithShape="1">
          <a:blip r:embed="rId3">
            <a:alphaModFix/>
          </a:blip>
          <a:srcRect t="3" r="6600" b="-36685"/>
          <a:stretch/>
        </p:blipFill>
        <p:spPr>
          <a:xfrm>
            <a:off x="402422" y="868933"/>
            <a:ext cx="11387159" cy="45719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8"/>
          <p:cNvSpPr txBox="1">
            <a:spLocks noGrp="1"/>
          </p:cNvSpPr>
          <p:nvPr>
            <p:ph type="title"/>
          </p:nvPr>
        </p:nvSpPr>
        <p:spPr>
          <a:xfrm>
            <a:off x="838200" y="2562303"/>
            <a:ext cx="915924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93E72"/>
              </a:buClr>
              <a:buSzPts val="4800"/>
              <a:buFont typeface="Arial"/>
              <a:buNone/>
              <a:defRPr sz="4800">
                <a:solidFill>
                  <a:srgbClr val="193E7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8"/>
          <p:cNvSpPr txBox="1">
            <a:spLocks noGrp="1"/>
          </p:cNvSpPr>
          <p:nvPr>
            <p:ph type="sldNum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64" name="Google Shape;64;p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rot="-9311719">
            <a:off x="10164502" y="1227960"/>
            <a:ext cx="1342276" cy="1285674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Google Shape;65;p8"/>
          <p:cNvPicPr preferRelativeResize="0"/>
          <p:nvPr/>
        </p:nvPicPr>
        <p:blipFill rotWithShape="1">
          <a:blip r:embed="rId5">
            <a:alphaModFix/>
          </a:blip>
          <a:srcRect l="8151" b="33144"/>
          <a:stretch/>
        </p:blipFill>
        <p:spPr>
          <a:xfrm>
            <a:off x="1" y="4480660"/>
            <a:ext cx="3091180" cy="2377341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Google Shape;61;p8">
            <a:extLst>
              <a:ext uri="{FF2B5EF4-FFF2-40B4-BE49-F238E27FC236}">
                <a16:creationId xmlns:a16="http://schemas.microsoft.com/office/drawing/2014/main" id="{09790059-4CBC-4FB4-A518-FB55D6AD9288}"/>
              </a:ext>
            </a:extLst>
          </p:cNvPr>
          <p:cNvPicPr preferRelativeResize="0"/>
          <p:nvPr userDrawn="1"/>
        </p:nvPicPr>
        <p:blipFill>
          <a:blip r:embed="rId6"/>
          <a:srcRect/>
          <a:stretch/>
        </p:blipFill>
        <p:spPr>
          <a:xfrm>
            <a:off x="402422" y="343231"/>
            <a:ext cx="3892160" cy="38892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9"/>
          <p:cNvSpPr/>
          <p:nvPr/>
        </p:nvSpPr>
        <p:spPr>
          <a:xfrm>
            <a:off x="0" y="-11450"/>
            <a:ext cx="12192000" cy="6869400"/>
          </a:xfrm>
          <a:prstGeom prst="rect">
            <a:avLst/>
          </a:prstGeom>
          <a:solidFill>
            <a:srgbClr val="FED47A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68" name="Google Shape;68;p9"/>
          <p:cNvPicPr preferRelativeResize="0"/>
          <p:nvPr/>
        </p:nvPicPr>
        <p:blipFill rotWithShape="1">
          <a:blip r:embed="rId2">
            <a:alphaModFix/>
          </a:blip>
          <a:srcRect t="3" r="6600" b="-36685"/>
          <a:stretch/>
        </p:blipFill>
        <p:spPr>
          <a:xfrm>
            <a:off x="402422" y="868933"/>
            <a:ext cx="11387159" cy="45719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Google Shape;70;p9"/>
          <p:cNvPicPr preferRelativeResize="0"/>
          <p:nvPr/>
        </p:nvPicPr>
        <p:blipFill rotWithShape="1">
          <a:blip r:embed="rId3">
            <a:alphaModFix/>
          </a:blip>
          <a:srcRect l="24255" b="21460"/>
          <a:stretch/>
        </p:blipFill>
        <p:spPr>
          <a:xfrm>
            <a:off x="0" y="4015298"/>
            <a:ext cx="2780030" cy="2842702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Google Shape;71;p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rot="1782855">
            <a:off x="10190480" y="1552292"/>
            <a:ext cx="1351280" cy="675640"/>
          </a:xfrm>
          <a:prstGeom prst="rect">
            <a:avLst/>
          </a:prstGeom>
          <a:noFill/>
          <a:ln>
            <a:noFill/>
          </a:ln>
        </p:spPr>
      </p:pic>
      <p:sp>
        <p:nvSpPr>
          <p:cNvPr id="72" name="Google Shape;72;p9"/>
          <p:cNvSpPr txBox="1">
            <a:spLocks noGrp="1"/>
          </p:cNvSpPr>
          <p:nvPr>
            <p:ph type="title"/>
          </p:nvPr>
        </p:nvSpPr>
        <p:spPr>
          <a:xfrm>
            <a:off x="838200" y="2555273"/>
            <a:ext cx="915924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93E72"/>
              </a:buClr>
              <a:buSzPts val="4800"/>
              <a:buFont typeface="Arial"/>
              <a:buNone/>
              <a:defRPr sz="4800">
                <a:solidFill>
                  <a:srgbClr val="193E7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9"/>
          <p:cNvSpPr txBox="1">
            <a:spLocks noGrp="1"/>
          </p:cNvSpPr>
          <p:nvPr>
            <p:ph type="sldNum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9" name="Google Shape;61;p8">
            <a:extLst>
              <a:ext uri="{FF2B5EF4-FFF2-40B4-BE49-F238E27FC236}">
                <a16:creationId xmlns:a16="http://schemas.microsoft.com/office/drawing/2014/main" id="{E0722E7D-79A5-49C8-962D-60DBC666F231}"/>
              </a:ext>
            </a:extLst>
          </p:cNvPr>
          <p:cNvPicPr preferRelativeResize="0"/>
          <p:nvPr userDrawn="1"/>
        </p:nvPicPr>
        <p:blipFill>
          <a:blip r:embed="rId5"/>
          <a:srcRect/>
          <a:stretch/>
        </p:blipFill>
        <p:spPr>
          <a:xfrm>
            <a:off x="402422" y="343231"/>
            <a:ext cx="3892160" cy="38892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Slide">
  <p:cSld name="1_Title Slide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" name="Google Shape;75;p1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6" name="Google Shape;76;p10"/>
          <p:cNvPicPr preferRelativeResize="0"/>
          <p:nvPr/>
        </p:nvPicPr>
        <p:blipFill rotWithShape="1">
          <a:blip r:embed="rId3">
            <a:alphaModFix/>
          </a:blip>
          <a:srcRect t="3" r="6600" b="-36685"/>
          <a:stretch/>
        </p:blipFill>
        <p:spPr>
          <a:xfrm>
            <a:off x="436034" y="858109"/>
            <a:ext cx="11387159" cy="45719"/>
          </a:xfrm>
          <a:prstGeom prst="rect">
            <a:avLst/>
          </a:prstGeom>
          <a:noFill/>
          <a:ln>
            <a:noFill/>
          </a:ln>
        </p:spPr>
      </p:pic>
      <p:pic>
        <p:nvPicPr>
          <p:cNvPr id="77" name="Google Shape;77;p10"/>
          <p:cNvPicPr preferRelativeResize="0"/>
          <p:nvPr/>
        </p:nvPicPr>
        <p:blipFill rotWithShape="1">
          <a:blip r:embed="rId4">
            <a:alphaModFix/>
          </a:blip>
          <a:srcRect l="35446" b="23513"/>
          <a:stretch/>
        </p:blipFill>
        <p:spPr>
          <a:xfrm>
            <a:off x="0" y="4799507"/>
            <a:ext cx="1737360" cy="2058494"/>
          </a:xfrm>
          <a:prstGeom prst="rect">
            <a:avLst/>
          </a:prstGeom>
          <a:noFill/>
          <a:ln>
            <a:noFill/>
          </a:ln>
        </p:spPr>
      </p:pic>
      <p:pic>
        <p:nvPicPr>
          <p:cNvPr id="78" name="Google Shape;78;p1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 rot="-5400000">
            <a:off x="10239223" y="1795994"/>
            <a:ext cx="1579199" cy="1184400"/>
          </a:xfrm>
          <a:prstGeom prst="rect">
            <a:avLst/>
          </a:prstGeom>
          <a:noFill/>
          <a:ln>
            <a:noFill/>
          </a:ln>
        </p:spPr>
      </p:pic>
      <p:sp>
        <p:nvSpPr>
          <p:cNvPr id="79" name="Google Shape;79;p10"/>
          <p:cNvSpPr txBox="1">
            <a:spLocks noGrp="1"/>
          </p:cNvSpPr>
          <p:nvPr>
            <p:ph type="sldNum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80" name="Google Shape;80;p10"/>
          <p:cNvSpPr txBox="1"/>
          <p:nvPr/>
        </p:nvSpPr>
        <p:spPr>
          <a:xfrm>
            <a:off x="873760" y="-538480"/>
            <a:ext cx="184731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Google Shape;82;p10"/>
          <p:cNvSpPr txBox="1">
            <a:spLocks noGrp="1"/>
          </p:cNvSpPr>
          <p:nvPr>
            <p:ph type="title"/>
          </p:nvPr>
        </p:nvSpPr>
        <p:spPr>
          <a:xfrm>
            <a:off x="838200" y="2488688"/>
            <a:ext cx="9403080" cy="11334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Arial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10" name="Google Shape;61;p8">
            <a:extLst>
              <a:ext uri="{FF2B5EF4-FFF2-40B4-BE49-F238E27FC236}">
                <a16:creationId xmlns:a16="http://schemas.microsoft.com/office/drawing/2014/main" id="{84348077-E127-463A-ABD8-923215BC7E95}"/>
              </a:ext>
            </a:extLst>
          </p:cNvPr>
          <p:cNvPicPr preferRelativeResize="0"/>
          <p:nvPr userDrawn="1"/>
        </p:nvPicPr>
        <p:blipFill>
          <a:blip r:embed="rId6"/>
          <a:srcRect/>
          <a:stretch/>
        </p:blipFill>
        <p:spPr>
          <a:xfrm>
            <a:off x="402422" y="343373"/>
            <a:ext cx="3892160" cy="38864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1"/>
          <p:cNvSpPr txBox="1">
            <a:spLocks noGrp="1"/>
          </p:cNvSpPr>
          <p:nvPr>
            <p:ph type="ctrTitle"/>
          </p:nvPr>
        </p:nvSpPr>
        <p:spPr>
          <a:xfrm>
            <a:off x="1086900" y="2320225"/>
            <a:ext cx="10018200" cy="95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Arial"/>
              <a:buNone/>
            </a:pPr>
            <a:r>
              <a:rPr lang="en-US" sz="4800">
                <a:latin typeface="Lato"/>
                <a:ea typeface="Lato"/>
                <a:cs typeface="Lato"/>
                <a:sym typeface="Lato"/>
              </a:rPr>
              <a:t>Title</a:t>
            </a:r>
            <a:endParaRPr sz="48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88" name="Google Shape;88;p11"/>
          <p:cNvSpPr txBox="1">
            <a:spLocks noGrp="1"/>
          </p:cNvSpPr>
          <p:nvPr>
            <p:ph type="subTitle" idx="1"/>
          </p:nvPr>
        </p:nvSpPr>
        <p:spPr>
          <a:xfrm>
            <a:off x="1524000" y="3828850"/>
            <a:ext cx="9144000" cy="155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endParaRPr sz="3000"/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rPr lang="en-US" sz="3000"/>
              <a:t>Speaker</a:t>
            </a:r>
            <a:endParaRPr sz="3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2"/>
          <p:cNvSpPr txBox="1">
            <a:spLocks noGrp="1"/>
          </p:cNvSpPr>
          <p:nvPr>
            <p:ph type="title"/>
          </p:nvPr>
        </p:nvSpPr>
        <p:spPr>
          <a:xfrm>
            <a:off x="838200" y="365127"/>
            <a:ext cx="10515600" cy="8654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93E72"/>
              </a:buClr>
              <a:buSzPts val="3200"/>
              <a:buFont typeface="Arial"/>
              <a:buNone/>
            </a:pP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94" name="Google Shape;94;p12"/>
          <p:cNvSpPr txBox="1">
            <a:spLocks noGrp="1"/>
          </p:cNvSpPr>
          <p:nvPr>
            <p:ph type="body" idx="1"/>
          </p:nvPr>
        </p:nvSpPr>
        <p:spPr>
          <a:xfrm>
            <a:off x="838200" y="1535065"/>
            <a:ext cx="10515600" cy="42564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594" lvl="0" indent="-7619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93E72"/>
              </a:buClr>
              <a:buSzPts val="2400"/>
              <a:buNone/>
            </a:pPr>
            <a:endParaRPr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3"/>
          <p:cNvSpPr txBox="1">
            <a:spLocks noGrp="1"/>
          </p:cNvSpPr>
          <p:nvPr>
            <p:ph type="title"/>
          </p:nvPr>
        </p:nvSpPr>
        <p:spPr>
          <a:xfrm>
            <a:off x="838200" y="365127"/>
            <a:ext cx="10515600" cy="86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</a:pP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00" name="Google Shape;100;p13"/>
          <p:cNvSpPr txBox="1">
            <a:spLocks noGrp="1"/>
          </p:cNvSpPr>
          <p:nvPr>
            <p:ph type="body" idx="1"/>
          </p:nvPr>
        </p:nvSpPr>
        <p:spPr>
          <a:xfrm>
            <a:off x="838200" y="1535065"/>
            <a:ext cx="10515600" cy="425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593" lvl="0" indent="-7619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endParaRPr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4"/>
          <p:cNvSpPr txBox="1">
            <a:spLocks noGrp="1"/>
          </p:cNvSpPr>
          <p:nvPr>
            <p:ph type="ctrTitle" idx="4294967295"/>
          </p:nvPr>
        </p:nvSpPr>
        <p:spPr>
          <a:xfrm>
            <a:off x="1524000" y="1603638"/>
            <a:ext cx="9144000" cy="238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Arial"/>
              <a:buNone/>
            </a:pPr>
            <a:endParaRPr>
              <a:solidFill>
                <a:srgbClr val="193E72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06" name="Google Shape;106;p14"/>
          <p:cNvSpPr txBox="1">
            <a:spLocks noGrp="1"/>
          </p:cNvSpPr>
          <p:nvPr>
            <p:ph type="subTitle" idx="4294967295"/>
          </p:nvPr>
        </p:nvSpPr>
        <p:spPr>
          <a:xfrm>
            <a:off x="1524000" y="4467469"/>
            <a:ext cx="9144000" cy="127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endParaRPr sz="3000">
              <a:solidFill>
                <a:srgbClr val="193E72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5"/>
          <p:cNvSpPr txBox="1">
            <a:spLocks noGrp="1"/>
          </p:cNvSpPr>
          <p:nvPr>
            <p:ph type="ctrTitle" idx="4294967295"/>
          </p:nvPr>
        </p:nvSpPr>
        <p:spPr>
          <a:xfrm>
            <a:off x="1524000" y="1603638"/>
            <a:ext cx="9144000" cy="238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Arial"/>
              <a:buNone/>
            </a:pPr>
            <a:endParaRPr>
              <a:solidFill>
                <a:srgbClr val="193E72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12" name="Google Shape;112;p15"/>
          <p:cNvSpPr txBox="1">
            <a:spLocks noGrp="1"/>
          </p:cNvSpPr>
          <p:nvPr>
            <p:ph type="subTitle" idx="4294967295"/>
          </p:nvPr>
        </p:nvSpPr>
        <p:spPr>
          <a:xfrm>
            <a:off x="1524000" y="4467469"/>
            <a:ext cx="9144000" cy="127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endParaRPr sz="3000">
              <a:solidFill>
                <a:srgbClr val="193E72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16"/>
          <p:cNvSpPr txBox="1">
            <a:spLocks noGrp="1"/>
          </p:cNvSpPr>
          <p:nvPr>
            <p:ph type="ctrTitle" idx="4294967295"/>
          </p:nvPr>
        </p:nvSpPr>
        <p:spPr>
          <a:xfrm>
            <a:off x="1524000" y="1603638"/>
            <a:ext cx="9144000" cy="238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Arial"/>
              <a:buNone/>
            </a:pPr>
            <a:endParaRPr>
              <a:solidFill>
                <a:srgbClr val="193E72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18" name="Google Shape;118;p16"/>
          <p:cNvSpPr txBox="1">
            <a:spLocks noGrp="1"/>
          </p:cNvSpPr>
          <p:nvPr>
            <p:ph type="subTitle" idx="4294967295"/>
          </p:nvPr>
        </p:nvSpPr>
        <p:spPr>
          <a:xfrm>
            <a:off x="1524000" y="4467469"/>
            <a:ext cx="9144000" cy="127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endParaRPr sz="3000">
              <a:solidFill>
                <a:srgbClr val="193E72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7"/>
          <p:cNvSpPr txBox="1">
            <a:spLocks noGrp="1"/>
          </p:cNvSpPr>
          <p:nvPr>
            <p:ph type="ctrTitle" idx="4294967295"/>
          </p:nvPr>
        </p:nvSpPr>
        <p:spPr>
          <a:xfrm>
            <a:off x="1524000" y="1603638"/>
            <a:ext cx="9144000" cy="238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Arial"/>
              <a:buNone/>
            </a:pPr>
            <a:endParaRPr>
              <a:solidFill>
                <a:srgbClr val="193E72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24" name="Google Shape;124;p17"/>
          <p:cNvSpPr txBox="1">
            <a:spLocks noGrp="1"/>
          </p:cNvSpPr>
          <p:nvPr>
            <p:ph type="subTitle" idx="4294967295"/>
          </p:nvPr>
        </p:nvSpPr>
        <p:spPr>
          <a:xfrm>
            <a:off x="1524000" y="4467469"/>
            <a:ext cx="9144000" cy="127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endParaRPr sz="3000">
              <a:solidFill>
                <a:srgbClr val="193E72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Grayscale">
      <a:dk1>
        <a:srgbClr val="000000"/>
      </a:dk1>
      <a:lt1>
        <a:srgbClr val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</Words>
  <Application>Microsoft Office PowerPoint</Application>
  <PresentationFormat>Widescreen</PresentationFormat>
  <Paragraphs>3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Lato</vt:lpstr>
      <vt:lpstr>Arial</vt:lpstr>
      <vt:lpstr>Custom Design</vt:lpstr>
      <vt:lpstr>Title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Weatherburn, Nicola (Research &amp; Development)</dc:creator>
  <cp:lastModifiedBy>Weatherburn, Nicola (Research &amp; Development)</cp:lastModifiedBy>
  <cp:revision>2</cp:revision>
  <dcterms:modified xsi:type="dcterms:W3CDTF">2023-03-03T18:06:05Z</dcterms:modified>
</cp:coreProperties>
</file>