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57" r:id="rId3"/>
    <p:sldId id="264" r:id="rId4"/>
    <p:sldId id="262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4"/>
          </p14:sldIdLst>
        </p14:section>
        <p14:section name="Section separator slides" id="{0EBC4EC8-992E-41E7-B942-F8EB46ED6B78}">
          <p14:sldIdLst>
            <p14:sldId id="262"/>
            <p14:sldId id="261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2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2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38" y="163344"/>
            <a:ext cx="3960000" cy="6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89" y="6180084"/>
            <a:ext cx="3960000" cy="60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84E0B-22A3-DB4F-B32C-1BBD0C1444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18" y="6170352"/>
            <a:ext cx="3960000" cy="6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8922B-01F1-EC44-9229-2342639B6F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89" y="145915"/>
            <a:ext cx="3960000" cy="6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61F03-C053-FC48-B667-92A451FAC8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89" y="145915"/>
            <a:ext cx="3960000" cy="6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5FA7CE-BFA5-7945-A9F0-A7A76C8476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89" y="145915"/>
            <a:ext cx="3960000" cy="6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7731D-413C-D648-BDC2-9ED84CA2DD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89" y="145915"/>
            <a:ext cx="3960000" cy="6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85B781-3472-C74D-BAFD-BAFA32214E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89" y="145915"/>
            <a:ext cx="3960000" cy="6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C0B3B9-27F7-BC40-AB46-EECF2900EA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38" y="163344"/>
            <a:ext cx="3960000" cy="6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Weatherburn, Nicola (Research &amp; Development)</cp:lastModifiedBy>
  <cp:revision>37</cp:revision>
  <dcterms:created xsi:type="dcterms:W3CDTF">2019-02-07T15:31:28Z</dcterms:created>
  <dcterms:modified xsi:type="dcterms:W3CDTF">2022-08-23T16:02:24Z</dcterms:modified>
</cp:coreProperties>
</file>