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Lst>
  <p:sldSz cx="30279975" cy="42808525"/>
  <p:notesSz cx="6858000" cy="9144000"/>
  <p:defaultText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787540B-4047-4CB7-AA04-AFECCB6A682C}">
          <p14:sldIdLst>
            <p14:sldId id="260"/>
          </p14:sldIdLst>
        </p14:section>
        <p14:section name="Untitled Section" id="{6969AD3C-FBE2-42D4-A9AB-0165C143C3CD}">
          <p14:sldIdLst/>
        </p14:section>
      </p14:sectionLst>
    </p:ext>
    <p:ext uri="{EFAFB233-063F-42B5-8137-9DF3F51BA10A}">
      <p15:sldGuideLst xmlns:p15="http://schemas.microsoft.com/office/powerpoint/2012/main">
        <p15:guide id="1" orient="horz" pos="13486">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EF0"/>
    <a:srgbClr val="183E72"/>
    <a:srgbClr val="EA5D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94660"/>
  </p:normalViewPr>
  <p:slideViewPr>
    <p:cSldViewPr>
      <p:cViewPr>
        <p:scale>
          <a:sx n="20" d="100"/>
          <a:sy n="20" d="100"/>
        </p:scale>
        <p:origin x="1300" y="8"/>
      </p:cViewPr>
      <p:guideLst>
        <p:guide orient="horz" pos="13486"/>
        <p:guide pos="9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1710308" y="8730854"/>
            <a:ext cx="8569325" cy="2880320"/>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1710308" y="6570615"/>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10920604" y="6579935"/>
            <a:ext cx="8467855"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20140412" y="16651734"/>
            <a:ext cx="8348215" cy="2880320"/>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20140412" y="14419486"/>
            <a:ext cx="8424863" cy="2088232"/>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0920604" y="8883254"/>
            <a:ext cx="846785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0908429" y="1859595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0908429" y="16363702"/>
            <a:ext cx="8552038"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10874108" y="301172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0983075" y="27956991"/>
            <a:ext cx="8477392"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822209" y="30189237"/>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823600" y="28028998"/>
            <a:ext cx="8491851"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20091132" y="30086989"/>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0200099" y="27926750"/>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710308" y="13051334"/>
            <a:ext cx="8607178" cy="5472608"/>
          </a:xfrm>
          <a:prstGeom prst="rect">
            <a:avLst/>
          </a:prstGeom>
        </p:spPr>
        <p:txBody>
          <a:bodyPr/>
          <a:lstStyle>
            <a:lvl1pPr algn="ctr">
              <a:defRPr sz="4000"/>
            </a:lvl1pPr>
          </a:lstStyle>
          <a:p>
            <a:r>
              <a:rPr lang="en-GB" dirty="0"/>
              <a:t>Add Chart</a:t>
            </a:r>
          </a:p>
        </p:txBody>
      </p:sp>
      <p:sp>
        <p:nvSpPr>
          <p:cNvPr id="17" name="Picture Placeholder 16"/>
          <p:cNvSpPr>
            <a:spLocks noGrp="1"/>
          </p:cNvSpPr>
          <p:nvPr>
            <p:ph type="pic" sz="quarter" idx="53" hasCustomPrompt="1"/>
          </p:nvPr>
        </p:nvSpPr>
        <p:spPr>
          <a:xfrm>
            <a:off x="1548695" y="20468158"/>
            <a:ext cx="9000170" cy="7057505"/>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1710308" y="19172014"/>
            <a:ext cx="8533135" cy="504825"/>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822209" y="37389269"/>
            <a:ext cx="5150793" cy="504825"/>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0864972" y="37389269"/>
            <a:ext cx="8789419" cy="504825"/>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0092960" y="37389269"/>
            <a:ext cx="8584531" cy="504825"/>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0987619" y="26641754"/>
            <a:ext cx="8424936" cy="504825"/>
          </a:xfrm>
          <a:prstGeom prst="rect">
            <a:avLst/>
          </a:prstGeom>
        </p:spPr>
        <p:txBody>
          <a:bodyPr/>
          <a:lstStyle>
            <a:lvl1pPr>
              <a:defRPr sz="1800"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11053839" y="1170014"/>
            <a:ext cx="17980129" cy="2232248"/>
          </a:xfrm>
          <a:prstGeom prst="rect">
            <a:avLst/>
          </a:prstGeom>
        </p:spPr>
        <p:txBody>
          <a:bodyPr vert="horz" lIns="214994" tIns="107497" rIns="214994" bIns="107497" rtlCol="0" anchor="ctr">
            <a:noAutofit/>
          </a:bodyPr>
          <a:lstStyle>
            <a:lvl1pPr>
              <a:defRPr sz="9000" baseline="0"/>
            </a:lvl1pPr>
          </a:lstStyle>
          <a:p>
            <a:r>
              <a:rPr lang="en-US" dirty="0"/>
              <a:t>1 line Title - Insert title, </a:t>
            </a:r>
            <a:br>
              <a:rPr lang="en-US" dirty="0"/>
            </a:br>
            <a:r>
              <a:rPr lang="en-US" dirty="0"/>
              <a:t>90 point, Arial Bold font</a:t>
            </a:r>
            <a:endParaRPr lang="en-GB" dirty="0"/>
          </a:p>
        </p:txBody>
      </p:sp>
      <p:sp>
        <p:nvSpPr>
          <p:cNvPr id="2054" name="Table Placeholder 2053"/>
          <p:cNvSpPr>
            <a:spLocks noGrp="1"/>
          </p:cNvSpPr>
          <p:nvPr>
            <p:ph type="tbl" sz="quarter" idx="65" hasCustomPrompt="1"/>
          </p:nvPr>
        </p:nvSpPr>
        <p:spPr>
          <a:xfrm>
            <a:off x="11005999" y="21601194"/>
            <a:ext cx="8280599" cy="5616624"/>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3069756"/>
            <a:ext cx="8662987" cy="4392290"/>
          </a:xfrm>
          <a:prstGeom prst="rect">
            <a:avLst/>
          </a:prstGeom>
        </p:spPr>
        <p:txBody>
          <a:bodyPr/>
          <a:lstStyle>
            <a:lvl1pPr algn="ctr">
              <a:defRPr sz="4000"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11107738" y="4122342"/>
            <a:ext cx="14328775" cy="1306512"/>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2"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logo</a:t>
            </a:r>
          </a:p>
          <a:p>
            <a:endParaRPr lang="en-GB" dirty="0"/>
          </a:p>
        </p:txBody>
      </p:sp>
    </p:spTree>
    <p:extLst>
      <p:ext uri="{BB962C8B-B14F-4D97-AF65-F5344CB8AC3E}">
        <p14:creationId xmlns:p14="http://schemas.microsoft.com/office/powerpoint/2010/main" val="20879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1710308" y="8730854"/>
            <a:ext cx="8569325" cy="2880320"/>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1710308" y="6570615"/>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10920604" y="6579935"/>
            <a:ext cx="8467855"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20140412" y="16651734"/>
            <a:ext cx="8348215" cy="2880320"/>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20140412" y="14419486"/>
            <a:ext cx="8424863" cy="2088232"/>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0920604" y="8883254"/>
            <a:ext cx="846785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0908429" y="1859595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0908429" y="16363702"/>
            <a:ext cx="8552038"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10874108" y="301172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0983075" y="27956991"/>
            <a:ext cx="8477392"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822209" y="30189237"/>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823600" y="28028998"/>
            <a:ext cx="8491851"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20091132" y="30086989"/>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0200099" y="27926750"/>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710308" y="13051334"/>
            <a:ext cx="8607178" cy="5472608"/>
          </a:xfrm>
          <a:prstGeom prst="rect">
            <a:avLst/>
          </a:prstGeom>
        </p:spPr>
        <p:txBody>
          <a:bodyPr/>
          <a:lstStyle>
            <a:lvl1pPr algn="ctr">
              <a:defRPr sz="4000"/>
            </a:lvl1pPr>
          </a:lstStyle>
          <a:p>
            <a:r>
              <a:rPr lang="en-GB" dirty="0"/>
              <a:t>Add Chart</a:t>
            </a:r>
          </a:p>
        </p:txBody>
      </p:sp>
      <p:sp>
        <p:nvSpPr>
          <p:cNvPr id="17" name="Picture Placeholder 16"/>
          <p:cNvSpPr>
            <a:spLocks noGrp="1"/>
          </p:cNvSpPr>
          <p:nvPr>
            <p:ph type="pic" sz="quarter" idx="53" hasCustomPrompt="1"/>
          </p:nvPr>
        </p:nvSpPr>
        <p:spPr>
          <a:xfrm>
            <a:off x="1548695" y="20468158"/>
            <a:ext cx="9000170" cy="7057505"/>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1710308" y="19172014"/>
            <a:ext cx="8533135" cy="504825"/>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822209" y="37389269"/>
            <a:ext cx="5150793" cy="504825"/>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0864972" y="37389269"/>
            <a:ext cx="8789419" cy="504825"/>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0092960" y="37389269"/>
            <a:ext cx="8584531" cy="504825"/>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0987619" y="26641754"/>
            <a:ext cx="8424936" cy="504825"/>
          </a:xfrm>
          <a:prstGeom prst="rect">
            <a:avLst/>
          </a:prstGeom>
        </p:spPr>
        <p:txBody>
          <a:bodyPr/>
          <a:lstStyle>
            <a:lvl1pPr>
              <a:defRPr sz="1800"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11053839" y="881982"/>
            <a:ext cx="17980129" cy="2232248"/>
          </a:xfrm>
          <a:prstGeom prst="rect">
            <a:avLst/>
          </a:prstGeom>
        </p:spPr>
        <p:txBody>
          <a:bodyPr vert="horz" lIns="214994" tIns="107497" rIns="214994" bIns="107497" rtlCol="0" anchor="ctr">
            <a:normAutofit/>
          </a:bodyPr>
          <a:lstStyle>
            <a:lvl1pPr>
              <a:defRPr baseline="0"/>
            </a:lvl1pPr>
          </a:lstStyle>
          <a:p>
            <a:r>
              <a:rPr lang="en-US" dirty="0"/>
              <a:t>2 line Title - Insert title at </a:t>
            </a:r>
            <a:br>
              <a:rPr lang="en-US" dirty="0"/>
            </a:br>
            <a:r>
              <a:rPr lang="en-US" dirty="0"/>
              <a:t>74 point, Arial Bold font</a:t>
            </a:r>
            <a:endParaRPr lang="en-GB" dirty="0"/>
          </a:p>
        </p:txBody>
      </p:sp>
      <p:sp>
        <p:nvSpPr>
          <p:cNvPr id="2054" name="Table Placeholder 2053"/>
          <p:cNvSpPr>
            <a:spLocks noGrp="1"/>
          </p:cNvSpPr>
          <p:nvPr>
            <p:ph type="tbl" sz="quarter" idx="65" hasCustomPrompt="1"/>
          </p:nvPr>
        </p:nvSpPr>
        <p:spPr>
          <a:xfrm>
            <a:off x="11005999" y="21601194"/>
            <a:ext cx="8280599" cy="5616624"/>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3069756"/>
            <a:ext cx="8662987" cy="4392290"/>
          </a:xfrm>
          <a:prstGeom prst="rect">
            <a:avLst/>
          </a:prstGeom>
        </p:spPr>
        <p:txBody>
          <a:bodyPr/>
          <a:lstStyle>
            <a:lvl1pPr algn="ctr">
              <a:defRPr sz="4000"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11107738" y="4122342"/>
            <a:ext cx="14328775" cy="1306512"/>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2"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logo</a:t>
            </a:r>
          </a:p>
          <a:p>
            <a:endParaRPr lang="en-GB" dirty="0"/>
          </a:p>
        </p:txBody>
      </p:sp>
    </p:spTree>
    <p:extLst>
      <p:ext uri="{BB962C8B-B14F-4D97-AF65-F5344CB8AC3E}">
        <p14:creationId xmlns:p14="http://schemas.microsoft.com/office/powerpoint/2010/main" val="60142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20056680" y="16261651"/>
            <a:ext cx="8569325" cy="2880320"/>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20056680" y="14101412"/>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10920604" y="6579935"/>
            <a:ext cx="8467855"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1864735" y="8839302"/>
            <a:ext cx="8348215" cy="2880320"/>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1864735" y="6607054"/>
            <a:ext cx="8424863" cy="2088232"/>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0920604" y="8883254"/>
            <a:ext cx="846785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0891142" y="193160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0891142" y="17083782"/>
            <a:ext cx="8552038"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10874108" y="301172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0983075" y="27956991"/>
            <a:ext cx="8477392"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822209" y="30189237"/>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823600" y="28028998"/>
            <a:ext cx="8491851"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20091132" y="30086989"/>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0200099" y="27926750"/>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0906296" y="21908318"/>
            <a:ext cx="8607178" cy="5472608"/>
          </a:xfrm>
          <a:prstGeom prst="rect">
            <a:avLst/>
          </a:prstGeom>
        </p:spPr>
        <p:txBody>
          <a:bodyPr/>
          <a:lstStyle>
            <a:lvl1pPr algn="ctr">
              <a:defRPr sz="4000"/>
            </a:lvl1pPr>
          </a:lstStyle>
          <a:p>
            <a:r>
              <a:rPr lang="en-GB" dirty="0"/>
              <a:t>Add Chart</a:t>
            </a:r>
          </a:p>
        </p:txBody>
      </p:sp>
      <p:sp>
        <p:nvSpPr>
          <p:cNvPr id="24" name="Text Placeholder 23"/>
          <p:cNvSpPr>
            <a:spLocks noGrp="1"/>
          </p:cNvSpPr>
          <p:nvPr>
            <p:ph type="body" sz="quarter" idx="54" hasCustomPrompt="1"/>
          </p:nvPr>
        </p:nvSpPr>
        <p:spPr>
          <a:xfrm>
            <a:off x="20056680" y="19747309"/>
            <a:ext cx="8533135" cy="504825"/>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822209" y="37389269"/>
            <a:ext cx="5150793" cy="504825"/>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0864972" y="37389269"/>
            <a:ext cx="8789419" cy="504825"/>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0092960" y="37389269"/>
            <a:ext cx="8584531" cy="504825"/>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832862" y="26372814"/>
            <a:ext cx="8424936" cy="504825"/>
          </a:xfrm>
          <a:prstGeom prst="rect">
            <a:avLst/>
          </a:prstGeom>
        </p:spPr>
        <p:txBody>
          <a:bodyPr/>
          <a:lstStyle>
            <a:lvl1pPr>
              <a:defRPr sz="1800" b="0" i="1">
                <a:solidFill>
                  <a:schemeClr val="bg1"/>
                </a:solidFill>
              </a:defRPr>
            </a:lvl1pPr>
          </a:lstStyle>
          <a:p>
            <a:pPr lvl="0"/>
            <a:r>
              <a:rPr lang="en-GB" dirty="0"/>
              <a:t>Reference titles at 18 point, Arial italic</a:t>
            </a:r>
          </a:p>
        </p:txBody>
      </p:sp>
      <p:sp>
        <p:nvSpPr>
          <p:cNvPr id="2054" name="Table Placeholder 2053"/>
          <p:cNvSpPr>
            <a:spLocks noGrp="1"/>
          </p:cNvSpPr>
          <p:nvPr>
            <p:ph type="tbl" sz="quarter" idx="65" hasCustomPrompt="1"/>
          </p:nvPr>
        </p:nvSpPr>
        <p:spPr>
          <a:xfrm>
            <a:off x="1965472" y="20252134"/>
            <a:ext cx="8280599" cy="5616624"/>
          </a:xfrm>
          <a:prstGeom prst="rect">
            <a:avLst/>
          </a:prstGeom>
        </p:spPr>
        <p:txBody>
          <a:bodyPr/>
          <a:lstStyle>
            <a:lvl1pPr algn="ctr">
              <a:defRPr sz="4000">
                <a:solidFill>
                  <a:schemeClr val="bg1"/>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3069756"/>
            <a:ext cx="8662987" cy="4392290"/>
          </a:xfrm>
          <a:prstGeom prst="rect">
            <a:avLst/>
          </a:prstGeom>
        </p:spPr>
        <p:txBody>
          <a:bodyPr/>
          <a:lstStyle>
            <a:lvl1pPr algn="ctr">
              <a:defRPr sz="4000" baseline="0">
                <a:solidFill>
                  <a:schemeClr val="tx1"/>
                </a:solidFill>
              </a:defRPr>
            </a:lvl1pPr>
          </a:lstStyle>
          <a:p>
            <a:r>
              <a:rPr lang="en-GB" dirty="0"/>
              <a:t>Add clip art</a:t>
            </a:r>
          </a:p>
        </p:txBody>
      </p:sp>
      <p:sp>
        <p:nvSpPr>
          <p:cNvPr id="37" name="Title Placeholder 1"/>
          <p:cNvSpPr>
            <a:spLocks noGrp="1"/>
          </p:cNvSpPr>
          <p:nvPr>
            <p:ph type="title" hasCustomPrompt="1"/>
          </p:nvPr>
        </p:nvSpPr>
        <p:spPr>
          <a:xfrm>
            <a:off x="11053840" y="881982"/>
            <a:ext cx="17911684" cy="2232248"/>
          </a:xfrm>
          <a:prstGeom prst="rect">
            <a:avLst/>
          </a:prstGeom>
        </p:spPr>
        <p:txBody>
          <a:bodyPr vert="horz" lIns="214994" tIns="107497" rIns="214994" bIns="107497" rtlCol="0" anchor="ctr">
            <a:normAutofit/>
          </a:bodyPr>
          <a:lstStyle>
            <a:lvl1pPr>
              <a:defRPr/>
            </a:lvl1pPr>
          </a:lstStyle>
          <a:p>
            <a:r>
              <a:rPr lang="en-US" dirty="0"/>
              <a:t>2 line Title - Insert title at </a:t>
            </a:r>
            <a:br>
              <a:rPr lang="en-US" dirty="0"/>
            </a:br>
            <a:r>
              <a:rPr lang="en-US" dirty="0"/>
              <a:t>74 point, Arial Bold font</a:t>
            </a:r>
            <a:endParaRPr lang="en-GB" dirty="0"/>
          </a:p>
        </p:txBody>
      </p:sp>
      <p:sp>
        <p:nvSpPr>
          <p:cNvPr id="38" name="Text Placeholder 2059"/>
          <p:cNvSpPr>
            <a:spLocks noGrp="1"/>
          </p:cNvSpPr>
          <p:nvPr>
            <p:ph type="body" sz="quarter" idx="70" hasCustomPrompt="1"/>
          </p:nvPr>
        </p:nvSpPr>
        <p:spPr>
          <a:xfrm>
            <a:off x="11107738" y="4122341"/>
            <a:ext cx="17857785" cy="1487933"/>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39"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7"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8"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53"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logo</a:t>
            </a:r>
          </a:p>
          <a:p>
            <a:endParaRPr lang="en-GB" dirty="0"/>
          </a:p>
        </p:txBody>
      </p:sp>
    </p:spTree>
    <p:extLst>
      <p:ext uri="{BB962C8B-B14F-4D97-AF65-F5344CB8AC3E}">
        <p14:creationId xmlns:p14="http://schemas.microsoft.com/office/powerpoint/2010/main" val="261092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6" name="Text Placeholder 25"/>
          <p:cNvSpPr>
            <a:spLocks noGrp="1"/>
          </p:cNvSpPr>
          <p:nvPr>
            <p:ph type="body" sz="quarter" idx="36" hasCustomPrompt="1"/>
          </p:nvPr>
        </p:nvSpPr>
        <p:spPr>
          <a:xfrm>
            <a:off x="1828131" y="6498606"/>
            <a:ext cx="17416312" cy="1008112"/>
          </a:xfrm>
          <a:prstGeom prst="rect">
            <a:avLst/>
          </a:prstGeom>
        </p:spPr>
        <p:txBody>
          <a:bodyPr>
            <a:normAutofit/>
          </a:bodyPr>
          <a:lstStyle>
            <a:lvl1pPr>
              <a:defRPr sz="3500" baseline="0">
                <a:solidFill>
                  <a:schemeClr val="bg1"/>
                </a:solidFill>
              </a:defRPr>
            </a:lvl1pPr>
          </a:lstStyle>
          <a:p>
            <a:pPr lvl="0"/>
            <a:r>
              <a:rPr lang="en-GB" dirty="0"/>
              <a:t>Heading title at 35pt Arial Bold font</a:t>
            </a:r>
          </a:p>
        </p:txBody>
      </p:sp>
      <p:sp>
        <p:nvSpPr>
          <p:cNvPr id="17" name="Picture Placeholder 16"/>
          <p:cNvSpPr>
            <a:spLocks noGrp="1"/>
          </p:cNvSpPr>
          <p:nvPr>
            <p:ph type="pic" sz="quarter" idx="53" hasCustomPrompt="1"/>
          </p:nvPr>
        </p:nvSpPr>
        <p:spPr>
          <a:xfrm>
            <a:off x="1501901" y="16929060"/>
            <a:ext cx="9067800" cy="10595882"/>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11107628" y="15787639"/>
            <a:ext cx="8046588" cy="432048"/>
          </a:xfrm>
          <a:prstGeom prst="rect">
            <a:avLst/>
          </a:prstGeom>
        </p:spPr>
        <p:txBody>
          <a:bodyPr/>
          <a:lstStyle>
            <a:lvl1pPr>
              <a:defRPr sz="1300" b="0" i="1" baseline="0">
                <a:solidFill>
                  <a:schemeClr val="bg1"/>
                </a:solidFill>
              </a:defRPr>
            </a:lvl1pPr>
          </a:lstStyle>
          <a:p>
            <a:pPr lvl="0"/>
            <a:r>
              <a:rPr lang="en-GB" dirty="0"/>
              <a:t>Reference titles at 13 point, Arial italic</a:t>
            </a:r>
          </a:p>
        </p:txBody>
      </p:sp>
      <p:sp>
        <p:nvSpPr>
          <p:cNvPr id="75" name="Text Placeholder 23"/>
          <p:cNvSpPr>
            <a:spLocks noGrp="1"/>
          </p:cNvSpPr>
          <p:nvPr>
            <p:ph type="body" sz="quarter" idx="58" hasCustomPrompt="1"/>
          </p:nvPr>
        </p:nvSpPr>
        <p:spPr>
          <a:xfrm>
            <a:off x="20108539" y="26498713"/>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2054" name="Table Placeholder 2053"/>
          <p:cNvSpPr>
            <a:spLocks noGrp="1"/>
          </p:cNvSpPr>
          <p:nvPr>
            <p:ph type="tbl" sz="quarter" idx="65" hasCustomPrompt="1"/>
          </p:nvPr>
        </p:nvSpPr>
        <p:spPr>
          <a:xfrm>
            <a:off x="20241149" y="20252134"/>
            <a:ext cx="8280599" cy="5616624"/>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2849769"/>
            <a:ext cx="8662987" cy="4612277"/>
          </a:xfrm>
          <a:prstGeom prst="rect">
            <a:avLst/>
          </a:prstGeom>
        </p:spPr>
        <p:txBody>
          <a:bodyPr/>
          <a:lstStyle>
            <a:lvl1pPr algn="ctr">
              <a:defRPr sz="4000" baseline="0">
                <a:solidFill>
                  <a:schemeClr val="tx1"/>
                </a:solidFill>
              </a:defRPr>
            </a:lvl1pPr>
          </a:lstStyle>
          <a:p>
            <a:r>
              <a:rPr lang="en-GB" dirty="0"/>
              <a:t>Add clip art</a:t>
            </a:r>
          </a:p>
        </p:txBody>
      </p:sp>
      <p:sp>
        <p:nvSpPr>
          <p:cNvPr id="39" name="Text Placeholder 2059"/>
          <p:cNvSpPr>
            <a:spLocks noGrp="1"/>
          </p:cNvSpPr>
          <p:nvPr>
            <p:ph type="body" sz="quarter" idx="70" hasCustomPrompt="1"/>
          </p:nvPr>
        </p:nvSpPr>
        <p:spPr>
          <a:xfrm>
            <a:off x="11107738" y="4543150"/>
            <a:ext cx="14328775" cy="1306512"/>
          </a:xfrm>
          <a:prstGeom prst="rect">
            <a:avLst/>
          </a:prstGeom>
        </p:spPr>
        <p:txBody>
          <a:bodyPr/>
          <a:lstStyle>
            <a:lvl1pPr>
              <a:defRPr sz="3000" baseline="0">
                <a:solidFill>
                  <a:srgbClr val="183E72"/>
                </a:solidFill>
              </a:defRPr>
            </a:lvl1pPr>
          </a:lstStyle>
          <a:p>
            <a:pPr lvl="0"/>
            <a:r>
              <a:rPr lang="en-US" dirty="0"/>
              <a:t>Insert names of collaborators at 30 point Arial font</a:t>
            </a:r>
          </a:p>
          <a:p>
            <a:pPr lvl="0"/>
            <a:r>
              <a:rPr lang="en-US" dirty="0"/>
              <a:t>Insert names of institutions at 30 point Arial font</a:t>
            </a:r>
            <a:endParaRPr lang="en-GB" dirty="0"/>
          </a:p>
        </p:txBody>
      </p:sp>
      <p:sp>
        <p:nvSpPr>
          <p:cNvPr id="40" name="Text Placeholder 21"/>
          <p:cNvSpPr>
            <a:spLocks noGrp="1"/>
          </p:cNvSpPr>
          <p:nvPr>
            <p:ph type="body" sz="quarter" idx="71" hasCustomPrompt="1"/>
          </p:nvPr>
        </p:nvSpPr>
        <p:spPr>
          <a:xfrm>
            <a:off x="1908735" y="7983590"/>
            <a:ext cx="17362312" cy="8424936"/>
          </a:xfrm>
          <a:prstGeom prst="rect">
            <a:avLst/>
          </a:prstGeom>
        </p:spPr>
        <p:txBody>
          <a:bodyPr>
            <a:normAutofit/>
          </a:bodyPr>
          <a:lstStyle>
            <a:lvl1pPr>
              <a:defRPr sz="18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bg1"/>
                </a:solidFill>
              </a:defRPr>
            </a:lvl4pPr>
            <a:lvl5pPr marL="1080000">
              <a:defRPr sz="1500">
                <a:solidFill>
                  <a:schemeClr val="bg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2" name="Text Placeholder 25"/>
          <p:cNvSpPr>
            <a:spLocks noGrp="1"/>
          </p:cNvSpPr>
          <p:nvPr>
            <p:ph type="body" sz="quarter" idx="72" hasCustomPrompt="1"/>
          </p:nvPr>
        </p:nvSpPr>
        <p:spPr>
          <a:xfrm>
            <a:off x="20091559" y="137265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3" name="Text Placeholder 21"/>
          <p:cNvSpPr>
            <a:spLocks noGrp="1"/>
          </p:cNvSpPr>
          <p:nvPr>
            <p:ph type="body" sz="quarter" idx="73" hasCustomPrompt="1"/>
          </p:nvPr>
        </p:nvSpPr>
        <p:spPr>
          <a:xfrm>
            <a:off x="20172163" y="147795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4" name="Text Placeholder 25"/>
          <p:cNvSpPr>
            <a:spLocks noGrp="1"/>
          </p:cNvSpPr>
          <p:nvPr>
            <p:ph type="body" sz="quarter" idx="74" hasCustomPrompt="1"/>
          </p:nvPr>
        </p:nvSpPr>
        <p:spPr>
          <a:xfrm>
            <a:off x="10919447" y="17237634"/>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7" name="Text Placeholder 21"/>
          <p:cNvSpPr>
            <a:spLocks noGrp="1"/>
          </p:cNvSpPr>
          <p:nvPr>
            <p:ph type="body" sz="quarter" idx="75" hasCustomPrompt="1"/>
          </p:nvPr>
        </p:nvSpPr>
        <p:spPr>
          <a:xfrm>
            <a:off x="10919447" y="18290570"/>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8" name="Text Placeholder 25"/>
          <p:cNvSpPr>
            <a:spLocks noGrp="1"/>
          </p:cNvSpPr>
          <p:nvPr>
            <p:ph type="body" sz="quarter" idx="76" hasCustomPrompt="1"/>
          </p:nvPr>
        </p:nvSpPr>
        <p:spPr>
          <a:xfrm>
            <a:off x="1859907" y="279569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9" name="Text Placeholder 21"/>
          <p:cNvSpPr>
            <a:spLocks noGrp="1"/>
          </p:cNvSpPr>
          <p:nvPr>
            <p:ph type="body" sz="quarter" idx="77" hasCustomPrompt="1"/>
          </p:nvPr>
        </p:nvSpPr>
        <p:spPr>
          <a:xfrm>
            <a:off x="1859907" y="290099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0" name="Text Placeholder 25"/>
          <p:cNvSpPr>
            <a:spLocks noGrp="1"/>
          </p:cNvSpPr>
          <p:nvPr>
            <p:ph type="body" sz="quarter" idx="78" hasCustomPrompt="1"/>
          </p:nvPr>
        </p:nvSpPr>
        <p:spPr>
          <a:xfrm>
            <a:off x="10945303" y="279569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52" name="Text Placeholder 21"/>
          <p:cNvSpPr>
            <a:spLocks noGrp="1"/>
          </p:cNvSpPr>
          <p:nvPr>
            <p:ph type="body" sz="quarter" idx="79" hasCustomPrompt="1"/>
          </p:nvPr>
        </p:nvSpPr>
        <p:spPr>
          <a:xfrm>
            <a:off x="10945303" y="290099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3" name="Text Placeholder 23"/>
          <p:cNvSpPr>
            <a:spLocks noGrp="1"/>
          </p:cNvSpPr>
          <p:nvPr>
            <p:ph type="body" sz="quarter" idx="80" hasCustomPrompt="1"/>
          </p:nvPr>
        </p:nvSpPr>
        <p:spPr>
          <a:xfrm>
            <a:off x="20126164" y="37390038"/>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55" name="Text Placeholder 23"/>
          <p:cNvSpPr>
            <a:spLocks noGrp="1"/>
          </p:cNvSpPr>
          <p:nvPr>
            <p:ph type="body" sz="quarter" idx="81" hasCustomPrompt="1"/>
          </p:nvPr>
        </p:nvSpPr>
        <p:spPr>
          <a:xfrm>
            <a:off x="10925880" y="37390038"/>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58" name="Text Placeholder 23"/>
          <p:cNvSpPr>
            <a:spLocks noGrp="1"/>
          </p:cNvSpPr>
          <p:nvPr>
            <p:ph type="body" sz="quarter" idx="82" hasCustomPrompt="1"/>
          </p:nvPr>
        </p:nvSpPr>
        <p:spPr>
          <a:xfrm>
            <a:off x="1890515" y="37462046"/>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61" name="Text Placeholder 25"/>
          <p:cNvSpPr>
            <a:spLocks noGrp="1"/>
          </p:cNvSpPr>
          <p:nvPr>
            <p:ph type="body" sz="quarter" idx="83" hasCustomPrompt="1"/>
          </p:nvPr>
        </p:nvSpPr>
        <p:spPr>
          <a:xfrm>
            <a:off x="20218166" y="279569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64" name="Text Placeholder 21"/>
          <p:cNvSpPr>
            <a:spLocks noGrp="1"/>
          </p:cNvSpPr>
          <p:nvPr>
            <p:ph type="body" sz="quarter" idx="84" hasCustomPrompt="1"/>
          </p:nvPr>
        </p:nvSpPr>
        <p:spPr>
          <a:xfrm>
            <a:off x="20218166" y="290099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15" name="Chart Placeholder 14"/>
          <p:cNvSpPr>
            <a:spLocks noGrp="1"/>
          </p:cNvSpPr>
          <p:nvPr>
            <p:ph type="chart" sz="quarter" idx="52" hasCustomPrompt="1"/>
          </p:nvPr>
        </p:nvSpPr>
        <p:spPr>
          <a:xfrm>
            <a:off x="11107538" y="10891094"/>
            <a:ext cx="8078865" cy="4680520"/>
          </a:xfrm>
          <a:prstGeom prst="rect">
            <a:avLst/>
          </a:prstGeom>
        </p:spPr>
        <p:txBody>
          <a:bodyPr/>
          <a:lstStyle>
            <a:lvl1pPr algn="ctr">
              <a:defRPr sz="4000">
                <a:solidFill>
                  <a:schemeClr val="bg1"/>
                </a:solidFill>
              </a:defRPr>
            </a:lvl1pPr>
          </a:lstStyle>
          <a:p>
            <a:r>
              <a:rPr lang="en-GB" dirty="0"/>
              <a:t>Add Chart</a:t>
            </a:r>
          </a:p>
        </p:txBody>
      </p:sp>
      <p:sp>
        <p:nvSpPr>
          <p:cNvPr id="36" name="Picture Placeholder 4"/>
          <p:cNvSpPr>
            <a:spLocks noGrp="1"/>
          </p:cNvSpPr>
          <p:nvPr>
            <p:ph type="pic" sz="quarter" idx="90"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56" name="Picture Placeholder 4"/>
          <p:cNvSpPr>
            <a:spLocks noGrp="1"/>
          </p:cNvSpPr>
          <p:nvPr>
            <p:ph type="pic" sz="quarter" idx="91"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57" name="Picture Placeholder 4"/>
          <p:cNvSpPr>
            <a:spLocks noGrp="1"/>
          </p:cNvSpPr>
          <p:nvPr>
            <p:ph type="pic" sz="quarter" idx="92"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59" name="Picture Placeholder 4"/>
          <p:cNvSpPr>
            <a:spLocks noGrp="1"/>
          </p:cNvSpPr>
          <p:nvPr>
            <p:ph type="pic" sz="quarter" idx="93"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5" name="Picture Placeholder 5"/>
          <p:cNvSpPr>
            <a:spLocks noGrp="1"/>
          </p:cNvSpPr>
          <p:nvPr>
            <p:ph type="pic" sz="quarter" idx="94" hasCustomPrompt="1"/>
          </p:nvPr>
        </p:nvSpPr>
        <p:spPr>
          <a:xfrm>
            <a:off x="882403" y="881982"/>
            <a:ext cx="8208963" cy="3527425"/>
          </a:xfrm>
          <a:prstGeom prst="rect">
            <a:avLst/>
          </a:prstGeom>
        </p:spPr>
        <p:txBody>
          <a:bodyPr/>
          <a:lstStyle>
            <a:lvl1pPr>
              <a:defRPr baseline="0"/>
            </a:lvl1pPr>
          </a:lstStyle>
          <a:p>
            <a:r>
              <a:rPr lang="en-GB" dirty="0"/>
              <a:t>Add logo</a:t>
            </a:r>
          </a:p>
          <a:p>
            <a:endParaRPr lang="en-GB" dirty="0"/>
          </a:p>
        </p:txBody>
      </p:sp>
      <p:sp>
        <p:nvSpPr>
          <p:cNvPr id="33" name="Title Placeholder 1"/>
          <p:cNvSpPr>
            <a:spLocks noGrp="1"/>
          </p:cNvSpPr>
          <p:nvPr>
            <p:ph type="title" hasCustomPrompt="1"/>
          </p:nvPr>
        </p:nvSpPr>
        <p:spPr>
          <a:xfrm>
            <a:off x="11053840" y="1277590"/>
            <a:ext cx="17911684" cy="2232248"/>
          </a:xfrm>
          <a:prstGeom prst="rect">
            <a:avLst/>
          </a:prstGeom>
        </p:spPr>
        <p:txBody>
          <a:bodyPr vert="horz" lIns="214994" tIns="107497" rIns="214994" bIns="107497" rtlCol="0" anchor="ctr">
            <a:normAutofit/>
          </a:bodyPr>
          <a:lstStyle>
            <a:lvl1pPr>
              <a:defRPr sz="6500"/>
            </a:lvl1pPr>
          </a:lstStyle>
          <a:p>
            <a:r>
              <a:rPr lang="en-US" dirty="0"/>
              <a:t>3 line Title – </a:t>
            </a:r>
            <a:br>
              <a:rPr lang="en-US" dirty="0"/>
            </a:br>
            <a:r>
              <a:rPr lang="en-US" dirty="0"/>
              <a:t>Insert title at </a:t>
            </a:r>
            <a:br>
              <a:rPr lang="en-US" dirty="0"/>
            </a:br>
            <a:r>
              <a:rPr lang="en-US" dirty="0"/>
              <a:t>65 point, Arial Bold font</a:t>
            </a:r>
            <a:endParaRPr lang="en-GB" dirty="0"/>
          </a:p>
        </p:txBody>
      </p:sp>
    </p:spTree>
    <p:extLst>
      <p:ext uri="{BB962C8B-B14F-4D97-AF65-F5344CB8AC3E}">
        <p14:creationId xmlns:p14="http://schemas.microsoft.com/office/powerpoint/2010/main" val="29035066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061" y="504"/>
            <a:ext cx="30316342" cy="42808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userDrawn="1"/>
        </p:nvSpPr>
        <p:spPr>
          <a:xfrm>
            <a:off x="1498191" y="6222029"/>
            <a:ext cx="27548254" cy="31980189"/>
          </a:xfrm>
          <a:prstGeom prst="rect">
            <a:avLst/>
          </a:prstGeom>
          <a:solidFill>
            <a:schemeClr val="bg1"/>
          </a:solidFill>
          <a:ln>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p:nvPr userDrawn="1"/>
        </p:nvCxnSpPr>
        <p:spPr>
          <a:xfrm>
            <a:off x="10531475" y="809973"/>
            <a:ext cx="0" cy="4680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7911859" y="38992434"/>
            <a:ext cx="0" cy="2803190"/>
          </a:xfrm>
          <a:prstGeom prst="line">
            <a:avLst/>
          </a:prstGeom>
          <a:ln>
            <a:solidFill>
              <a:srgbClr val="EA5D4E"/>
            </a:solidFill>
          </a:ln>
        </p:spPr>
        <p:style>
          <a:lnRef idx="1">
            <a:schemeClr val="accent1"/>
          </a:lnRef>
          <a:fillRef idx="0">
            <a:schemeClr val="accent1"/>
          </a:fillRef>
          <a:effectRef idx="0">
            <a:schemeClr val="accent1"/>
          </a:effectRef>
          <a:fontRef idx="minor">
            <a:schemeClr val="tx1"/>
          </a:fontRef>
        </p:style>
      </p:cxnSp>
      <p:pic>
        <p:nvPicPr>
          <p:cNvPr id="2051" name="Picture 3" descr="\\WDMYCLOUD\Public\Click_Duo_Design WORK\NIHR\## NEW FEEDBACK FULL SET ## waz\COMMUNITY_MOTIFS\Community_Motifs_FINAL\TRANSPARENCY\PNG\Community_Motifs_Centrifuge_medical tech_RGB.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rot="10800000">
            <a:off x="26066029" y="6661"/>
            <a:ext cx="4238612" cy="42697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11053840" y="576341"/>
            <a:ext cx="16859410" cy="3834034"/>
          </a:xfrm>
          <a:prstGeom prst="rect">
            <a:avLst/>
          </a:prstGeom>
        </p:spPr>
        <p:txBody>
          <a:bodyPr vert="horz" lIns="214994" tIns="107497" rIns="214994" bIns="107497" rtlCol="0" anchor="ctr">
            <a:normAutofit/>
          </a:bodyPr>
          <a:lstStyle/>
          <a:p>
            <a:r>
              <a:rPr lang="en-US" dirty="0"/>
              <a:t>2 line Title - Insert title at </a:t>
            </a:r>
            <a:br>
              <a:rPr lang="en-US" dirty="0"/>
            </a:br>
            <a:r>
              <a:rPr lang="en-US" dirty="0"/>
              <a:t>74 point, Arial Bold font</a:t>
            </a:r>
            <a:endParaRPr lang="en-GB" dirty="0"/>
          </a:p>
        </p:txBody>
      </p:sp>
      <p:sp>
        <p:nvSpPr>
          <p:cNvPr id="7" name="Rectangle 5"/>
          <p:cNvSpPr>
            <a:spLocks noChangeArrowheads="1"/>
          </p:cNvSpPr>
          <p:nvPr userDrawn="1"/>
        </p:nvSpPr>
        <p:spPr bwMode="auto">
          <a:xfrm>
            <a:off x="1465263" y="6240462"/>
            <a:ext cx="27535188" cy="31980188"/>
          </a:xfrm>
          <a:prstGeom prst="rect">
            <a:avLst/>
          </a:prstGeom>
          <a:noFill/>
          <a:ln w="57150" cap="flat">
            <a:solidFill>
              <a:srgbClr val="193E7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499784601"/>
      </p:ext>
    </p:extLst>
  </p:cSld>
  <p:clrMap bg1="lt1" tx1="dk1" bg2="lt2" tx2="dk2" accent1="accent1" accent2="accent2" accent3="accent3" accent4="accent4" accent5="accent5" accent6="accent6" hlink="hlink" folHlink="folHlink"/>
  <p:sldLayoutIdLst>
    <p:sldLayoutId id="2147483653" r:id="rId1"/>
    <p:sldLayoutId id="2147483655" r:id="rId2"/>
    <p:sldLayoutId id="2147483654" r:id="rId3"/>
    <p:sldLayoutId id="2147483652" r:id="rId4"/>
  </p:sldLayoutIdLst>
  <p:txStyles>
    <p:titleStyle>
      <a:lvl1pPr algn="l" defTabSz="2149937" rtl="0" eaLnBrk="1" latinLnBrk="0" hangingPunct="1">
        <a:spcBef>
          <a:spcPct val="0"/>
        </a:spcBef>
        <a:buNone/>
        <a:defRPr sz="7400" b="1" kern="1200" baseline="0">
          <a:solidFill>
            <a:srgbClr val="183E72"/>
          </a:solidFill>
          <a:latin typeface="Arial" pitchFamily="34" charset="0"/>
          <a:ea typeface="+mj-ea"/>
          <a:cs typeface="Arial" pitchFamily="34" charset="0"/>
        </a:defRPr>
      </a:lvl1pPr>
    </p:titleStyle>
    <p:body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p:bodyStyle>
    <p:other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734AE1D-CF71-442B-8E6D-3AE2F3938E0C}"/>
              </a:ext>
            </a:extLst>
          </p:cNvPr>
          <p:cNvSpPr/>
          <p:nvPr/>
        </p:nvSpPr>
        <p:spPr>
          <a:xfrm>
            <a:off x="25941187" y="0"/>
            <a:ext cx="4338788" cy="4714634"/>
          </a:xfrm>
          <a:prstGeom prst="rect">
            <a:avLst/>
          </a:prstGeom>
          <a:solidFill>
            <a:srgbClr val="E1EEF0"/>
          </a:solidFill>
          <a:ln>
            <a:solidFill>
              <a:srgbClr val="E1EE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0B3DCD78-01EC-42FA-B0FA-1B0F2FECF1EB}"/>
              </a:ext>
            </a:extLst>
          </p:cNvPr>
          <p:cNvSpPr/>
          <p:nvPr/>
        </p:nvSpPr>
        <p:spPr>
          <a:xfrm>
            <a:off x="10135171" y="593950"/>
            <a:ext cx="1198540" cy="5194666"/>
          </a:xfrm>
          <a:prstGeom prst="rect">
            <a:avLst/>
          </a:prstGeom>
          <a:solidFill>
            <a:srgbClr val="E1EEF0"/>
          </a:solidFill>
          <a:ln>
            <a:solidFill>
              <a:srgbClr val="E1EE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31489" y="27515419"/>
            <a:ext cx="9155111" cy="10676656"/>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78326" y="6224032"/>
            <a:ext cx="9240155" cy="2130091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Text Placeholder 34"/>
          <p:cNvSpPr>
            <a:spLocks noGrp="1"/>
          </p:cNvSpPr>
          <p:nvPr>
            <p:ph type="body" sz="quarter" idx="17"/>
          </p:nvPr>
        </p:nvSpPr>
        <p:spPr/>
        <p:txBody>
          <a:bodyPr/>
          <a:lstStyle/>
          <a:p>
            <a:endParaRPr lang="en-GB"/>
          </a:p>
        </p:txBody>
      </p:sp>
      <p:sp>
        <p:nvSpPr>
          <p:cNvPr id="36" name="Text Placeholder 35"/>
          <p:cNvSpPr>
            <a:spLocks noGrp="1"/>
          </p:cNvSpPr>
          <p:nvPr>
            <p:ph type="body" sz="quarter" idx="18"/>
          </p:nvPr>
        </p:nvSpPr>
        <p:spPr/>
        <p:txBody>
          <a:bodyPr/>
          <a:lstStyle/>
          <a:p>
            <a:endParaRPr lang="en-GB"/>
          </a:p>
        </p:txBody>
      </p:sp>
      <p:sp>
        <p:nvSpPr>
          <p:cNvPr id="37" name="Text Placeholder 36"/>
          <p:cNvSpPr>
            <a:spLocks noGrp="1"/>
          </p:cNvSpPr>
          <p:nvPr>
            <p:ph type="body" sz="quarter" idx="24"/>
          </p:nvPr>
        </p:nvSpPr>
        <p:spPr/>
        <p:txBody>
          <a:bodyPr/>
          <a:lstStyle/>
          <a:p>
            <a:endParaRPr lang="en-GB"/>
          </a:p>
        </p:txBody>
      </p:sp>
      <p:sp>
        <p:nvSpPr>
          <p:cNvPr id="38" name="Text Placeholder 37"/>
          <p:cNvSpPr>
            <a:spLocks noGrp="1"/>
          </p:cNvSpPr>
          <p:nvPr>
            <p:ph type="body" sz="quarter" idx="35"/>
          </p:nvPr>
        </p:nvSpPr>
        <p:spPr/>
        <p:txBody>
          <a:bodyPr/>
          <a:lstStyle/>
          <a:p>
            <a:endParaRPr lang="en-GB"/>
          </a:p>
        </p:txBody>
      </p:sp>
      <p:sp>
        <p:nvSpPr>
          <p:cNvPr id="39" name="Text Placeholder 38"/>
          <p:cNvSpPr>
            <a:spLocks noGrp="1"/>
          </p:cNvSpPr>
          <p:nvPr>
            <p:ph type="body" sz="quarter" idx="36"/>
          </p:nvPr>
        </p:nvSpPr>
        <p:spPr/>
        <p:txBody>
          <a:bodyPr/>
          <a:lstStyle/>
          <a:p>
            <a:endParaRPr lang="en-GB"/>
          </a:p>
        </p:txBody>
      </p:sp>
      <p:sp>
        <p:nvSpPr>
          <p:cNvPr id="40" name="Text Placeholder 39"/>
          <p:cNvSpPr>
            <a:spLocks noGrp="1"/>
          </p:cNvSpPr>
          <p:nvPr>
            <p:ph type="body" sz="quarter" idx="38"/>
          </p:nvPr>
        </p:nvSpPr>
        <p:spPr/>
        <p:txBody>
          <a:bodyPr/>
          <a:lstStyle/>
          <a:p>
            <a:endParaRPr lang="en-GB"/>
          </a:p>
        </p:txBody>
      </p:sp>
      <p:sp>
        <p:nvSpPr>
          <p:cNvPr id="41" name="Text Placeholder 40"/>
          <p:cNvSpPr>
            <a:spLocks noGrp="1"/>
          </p:cNvSpPr>
          <p:nvPr>
            <p:ph type="body" sz="quarter" idx="40"/>
          </p:nvPr>
        </p:nvSpPr>
        <p:spPr/>
        <p:txBody>
          <a:bodyPr/>
          <a:lstStyle/>
          <a:p>
            <a:endParaRPr lang="en-GB" dirty="0"/>
          </a:p>
        </p:txBody>
      </p:sp>
      <p:sp>
        <p:nvSpPr>
          <p:cNvPr id="42" name="Text Placeholder 41"/>
          <p:cNvSpPr>
            <a:spLocks noGrp="1"/>
          </p:cNvSpPr>
          <p:nvPr>
            <p:ph type="body" sz="quarter" idx="41"/>
          </p:nvPr>
        </p:nvSpPr>
        <p:spPr/>
        <p:txBody>
          <a:bodyPr/>
          <a:lstStyle/>
          <a:p>
            <a:endParaRPr lang="en-GB"/>
          </a:p>
        </p:txBody>
      </p:sp>
      <p:sp>
        <p:nvSpPr>
          <p:cNvPr id="43" name="Text Placeholder 42"/>
          <p:cNvSpPr>
            <a:spLocks noGrp="1"/>
          </p:cNvSpPr>
          <p:nvPr>
            <p:ph type="body" sz="quarter" idx="43"/>
          </p:nvPr>
        </p:nvSpPr>
        <p:spPr/>
        <p:txBody>
          <a:bodyPr/>
          <a:lstStyle/>
          <a:p>
            <a:endParaRPr lang="en-GB"/>
          </a:p>
        </p:txBody>
      </p:sp>
      <p:sp>
        <p:nvSpPr>
          <p:cNvPr id="44" name="Text Placeholder 43"/>
          <p:cNvSpPr>
            <a:spLocks noGrp="1"/>
          </p:cNvSpPr>
          <p:nvPr>
            <p:ph type="body" sz="quarter" idx="44"/>
          </p:nvPr>
        </p:nvSpPr>
        <p:spPr/>
        <p:txBody>
          <a:bodyPr/>
          <a:lstStyle/>
          <a:p>
            <a:endParaRPr lang="en-GB" dirty="0"/>
          </a:p>
        </p:txBody>
      </p:sp>
      <p:sp>
        <p:nvSpPr>
          <p:cNvPr id="45" name="Text Placeholder 44"/>
          <p:cNvSpPr>
            <a:spLocks noGrp="1"/>
          </p:cNvSpPr>
          <p:nvPr>
            <p:ph type="body" sz="quarter" idx="46"/>
          </p:nvPr>
        </p:nvSpPr>
        <p:spPr/>
        <p:txBody>
          <a:bodyPr/>
          <a:lstStyle/>
          <a:p>
            <a:endParaRPr lang="en-GB" dirty="0"/>
          </a:p>
        </p:txBody>
      </p:sp>
      <p:sp>
        <p:nvSpPr>
          <p:cNvPr id="46" name="Text Placeholder 45"/>
          <p:cNvSpPr>
            <a:spLocks noGrp="1"/>
          </p:cNvSpPr>
          <p:nvPr>
            <p:ph type="body" sz="quarter" idx="47"/>
          </p:nvPr>
        </p:nvSpPr>
        <p:spPr/>
        <p:txBody>
          <a:bodyPr/>
          <a:lstStyle/>
          <a:p>
            <a:endParaRPr lang="en-GB" dirty="0"/>
          </a:p>
        </p:txBody>
      </p:sp>
      <p:sp>
        <p:nvSpPr>
          <p:cNvPr id="47" name="Text Placeholder 46"/>
          <p:cNvSpPr>
            <a:spLocks noGrp="1"/>
          </p:cNvSpPr>
          <p:nvPr>
            <p:ph type="body" sz="quarter" idx="49"/>
          </p:nvPr>
        </p:nvSpPr>
        <p:spPr/>
        <p:txBody>
          <a:bodyPr/>
          <a:lstStyle/>
          <a:p>
            <a:endParaRPr lang="en-GB" dirty="0"/>
          </a:p>
        </p:txBody>
      </p:sp>
      <p:sp>
        <p:nvSpPr>
          <p:cNvPr id="48" name="Text Placeholder 47"/>
          <p:cNvSpPr>
            <a:spLocks noGrp="1"/>
          </p:cNvSpPr>
          <p:nvPr>
            <p:ph type="body" sz="quarter" idx="50"/>
          </p:nvPr>
        </p:nvSpPr>
        <p:spPr/>
        <p:txBody>
          <a:bodyPr/>
          <a:lstStyle/>
          <a:p>
            <a:endParaRPr lang="en-GB" dirty="0"/>
          </a:p>
        </p:txBody>
      </p:sp>
      <p:sp>
        <p:nvSpPr>
          <p:cNvPr id="49" name="Chart Placeholder 48"/>
          <p:cNvSpPr>
            <a:spLocks noGrp="1"/>
          </p:cNvSpPr>
          <p:nvPr>
            <p:ph type="chart" sz="quarter" idx="52"/>
          </p:nvPr>
        </p:nvSpPr>
        <p:spPr/>
      </p:sp>
      <p:sp>
        <p:nvSpPr>
          <p:cNvPr id="51" name="Text Placeholder 50"/>
          <p:cNvSpPr>
            <a:spLocks noGrp="1"/>
          </p:cNvSpPr>
          <p:nvPr>
            <p:ph type="body" sz="quarter" idx="54"/>
          </p:nvPr>
        </p:nvSpPr>
        <p:spPr/>
        <p:txBody>
          <a:bodyPr/>
          <a:lstStyle/>
          <a:p>
            <a:endParaRPr lang="en-GB"/>
          </a:p>
        </p:txBody>
      </p:sp>
      <p:sp>
        <p:nvSpPr>
          <p:cNvPr id="52" name="Text Placeholder 51"/>
          <p:cNvSpPr>
            <a:spLocks noGrp="1"/>
          </p:cNvSpPr>
          <p:nvPr>
            <p:ph type="body" sz="quarter" idx="55"/>
          </p:nvPr>
        </p:nvSpPr>
        <p:spPr/>
        <p:txBody>
          <a:bodyPr/>
          <a:lstStyle/>
          <a:p>
            <a:endParaRPr lang="en-GB"/>
          </a:p>
        </p:txBody>
      </p:sp>
      <p:sp>
        <p:nvSpPr>
          <p:cNvPr id="53" name="Text Placeholder 52"/>
          <p:cNvSpPr>
            <a:spLocks noGrp="1"/>
          </p:cNvSpPr>
          <p:nvPr>
            <p:ph type="body" sz="quarter" idx="56"/>
          </p:nvPr>
        </p:nvSpPr>
        <p:spPr/>
        <p:txBody>
          <a:bodyPr/>
          <a:lstStyle/>
          <a:p>
            <a:endParaRPr lang="en-GB"/>
          </a:p>
        </p:txBody>
      </p:sp>
      <p:sp>
        <p:nvSpPr>
          <p:cNvPr id="54" name="Text Placeholder 53"/>
          <p:cNvSpPr>
            <a:spLocks noGrp="1"/>
          </p:cNvSpPr>
          <p:nvPr>
            <p:ph type="body" sz="quarter" idx="57"/>
          </p:nvPr>
        </p:nvSpPr>
        <p:spPr/>
        <p:txBody>
          <a:bodyPr/>
          <a:lstStyle/>
          <a:p>
            <a:endParaRPr lang="en-GB"/>
          </a:p>
        </p:txBody>
      </p:sp>
      <p:sp>
        <p:nvSpPr>
          <p:cNvPr id="55" name="Text Placeholder 54"/>
          <p:cNvSpPr>
            <a:spLocks noGrp="1"/>
          </p:cNvSpPr>
          <p:nvPr>
            <p:ph type="body" sz="quarter" idx="58"/>
          </p:nvPr>
        </p:nvSpPr>
        <p:spPr/>
        <p:txBody>
          <a:bodyPr/>
          <a:lstStyle/>
          <a:p>
            <a:endParaRPr lang="en-GB"/>
          </a:p>
        </p:txBody>
      </p:sp>
      <p:sp>
        <p:nvSpPr>
          <p:cNvPr id="34" name="Title 33"/>
          <p:cNvSpPr>
            <a:spLocks noGrp="1"/>
          </p:cNvSpPr>
          <p:nvPr>
            <p:ph type="title"/>
          </p:nvPr>
        </p:nvSpPr>
        <p:spPr>
          <a:xfrm>
            <a:off x="1254153" y="3148570"/>
            <a:ext cx="27658462" cy="1344742"/>
          </a:xfrm>
        </p:spPr>
        <p:txBody>
          <a:bodyPr/>
          <a:lstStyle/>
          <a:p>
            <a:r>
              <a:rPr lang="en-GB" dirty="0"/>
              <a:t>Title</a:t>
            </a:r>
          </a:p>
        </p:txBody>
      </p:sp>
      <p:sp>
        <p:nvSpPr>
          <p:cNvPr id="56" name="Table Placeholder 55"/>
          <p:cNvSpPr>
            <a:spLocks noGrp="1"/>
          </p:cNvSpPr>
          <p:nvPr>
            <p:ph type="tbl" sz="quarter" idx="65"/>
          </p:nvPr>
        </p:nvSpPr>
        <p:spPr/>
      </p:sp>
      <p:sp>
        <p:nvSpPr>
          <p:cNvPr id="57" name="Chart Placeholder 56"/>
          <p:cNvSpPr>
            <a:spLocks noGrp="1"/>
          </p:cNvSpPr>
          <p:nvPr>
            <p:ph type="chart" sz="quarter" idx="66"/>
          </p:nvPr>
        </p:nvSpPr>
        <p:spPr/>
      </p:sp>
      <p:sp>
        <p:nvSpPr>
          <p:cNvPr id="58" name="SmartArt Placeholder 57"/>
          <p:cNvSpPr>
            <a:spLocks noGrp="1"/>
          </p:cNvSpPr>
          <p:nvPr>
            <p:ph type="dgm" sz="quarter" idx="67"/>
          </p:nvPr>
        </p:nvSpPr>
        <p:spPr/>
      </p:sp>
      <p:sp>
        <p:nvSpPr>
          <p:cNvPr id="60" name="ClipArt Placeholder 59"/>
          <p:cNvSpPr>
            <a:spLocks noGrp="1"/>
          </p:cNvSpPr>
          <p:nvPr>
            <p:ph type="clipArt" sz="quarter" idx="69"/>
          </p:nvPr>
        </p:nvSpPr>
        <p:spPr/>
      </p:sp>
      <p:sp>
        <p:nvSpPr>
          <p:cNvPr id="61" name="Text Placeholder 60"/>
          <p:cNvSpPr>
            <a:spLocks noGrp="1"/>
          </p:cNvSpPr>
          <p:nvPr>
            <p:ph type="body" sz="quarter" idx="70"/>
          </p:nvPr>
        </p:nvSpPr>
        <p:spPr>
          <a:xfrm>
            <a:off x="1449247" y="5075077"/>
            <a:ext cx="27175715" cy="1194971"/>
          </a:xfrm>
        </p:spPr>
        <p:txBody>
          <a:bodyPr/>
          <a:lstStyle/>
          <a:p>
            <a:r>
              <a:rPr lang="en-GB" dirty="0"/>
              <a:t>Insert name &amp; affiliations</a:t>
            </a:r>
          </a:p>
        </p:txBody>
      </p:sp>
      <p:sp>
        <p:nvSpPr>
          <p:cNvPr id="62" name="Picture Placeholder 61"/>
          <p:cNvSpPr>
            <a:spLocks noGrp="1"/>
          </p:cNvSpPr>
          <p:nvPr>
            <p:ph type="pic" sz="quarter" idx="71"/>
          </p:nvPr>
        </p:nvSpPr>
        <p:spPr/>
      </p:sp>
      <p:sp>
        <p:nvSpPr>
          <p:cNvPr id="63" name="Picture Placeholder 62"/>
          <p:cNvSpPr>
            <a:spLocks noGrp="1"/>
          </p:cNvSpPr>
          <p:nvPr>
            <p:ph type="pic" sz="quarter" idx="72"/>
          </p:nvPr>
        </p:nvSpPr>
        <p:spPr/>
      </p:sp>
      <p:sp>
        <p:nvSpPr>
          <p:cNvPr id="64" name="Picture Placeholder 63"/>
          <p:cNvSpPr>
            <a:spLocks noGrp="1"/>
          </p:cNvSpPr>
          <p:nvPr>
            <p:ph type="pic" sz="quarter" idx="73"/>
          </p:nvPr>
        </p:nvSpPr>
        <p:spPr/>
      </p:sp>
      <p:sp>
        <p:nvSpPr>
          <p:cNvPr id="65" name="Picture Placeholder 64"/>
          <p:cNvSpPr>
            <a:spLocks noGrp="1"/>
          </p:cNvSpPr>
          <p:nvPr>
            <p:ph type="pic" sz="quarter" idx="74"/>
          </p:nvPr>
        </p:nvSpPr>
        <p:spPr/>
      </p:sp>
      <p:sp>
        <p:nvSpPr>
          <p:cNvPr id="69" name="Line 6"/>
          <p:cNvSpPr>
            <a:spLocks noChangeShapeType="1"/>
          </p:cNvSpPr>
          <p:nvPr/>
        </p:nvSpPr>
        <p:spPr bwMode="auto">
          <a:xfrm flipV="1">
            <a:off x="10621963" y="6207125"/>
            <a:ext cx="0" cy="31954788"/>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0" name="Line 7"/>
          <p:cNvSpPr>
            <a:spLocks noChangeShapeType="1"/>
          </p:cNvSpPr>
          <p:nvPr/>
        </p:nvSpPr>
        <p:spPr bwMode="auto">
          <a:xfrm flipV="1">
            <a:off x="19777075" y="6207125"/>
            <a:ext cx="0" cy="3197542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2" name="Rectangle 71"/>
          <p:cNvSpPr/>
          <p:nvPr/>
        </p:nvSpPr>
        <p:spPr>
          <a:xfrm>
            <a:off x="18596371" y="39262246"/>
            <a:ext cx="10437597" cy="2481000"/>
          </a:xfrm>
          <a:prstGeom prst="rect">
            <a:avLst/>
          </a:prstGeom>
        </p:spPr>
        <p:txBody>
          <a:bodyPr wrap="square">
            <a:spAutoFit/>
          </a:bodyPr>
          <a:lstStyle/>
          <a:p>
            <a:pPr>
              <a:lnSpc>
                <a:spcPts val="3800"/>
              </a:lnSpc>
            </a:pPr>
            <a:r>
              <a:rPr lang="en-GB" sz="3800" baseline="30000" dirty="0">
                <a:latin typeface="Arial" pitchFamily="34" charset="0"/>
                <a:cs typeface="Arial" pitchFamily="34" charset="0"/>
              </a:rPr>
              <a:t>This project is funded by/ supported by the National Institute for Health and Care Research (NIHR) Applied Research Collaboration (ARC) North East and North Cumbria (NENC). The views expressed are those of the author(s) and not necessarily those of the NIHR or the Department of Health and Social Care.</a:t>
            </a:r>
          </a:p>
        </p:txBody>
      </p:sp>
      <p:sp>
        <p:nvSpPr>
          <p:cNvPr id="16" name="Picture Placeholder 15">
            <a:extLst>
              <a:ext uri="{FF2B5EF4-FFF2-40B4-BE49-F238E27FC236}">
                <a16:creationId xmlns:a16="http://schemas.microsoft.com/office/drawing/2014/main" id="{58CCCB6E-D6B0-4DC2-BF28-C470629E970D}"/>
              </a:ext>
            </a:extLst>
          </p:cNvPr>
          <p:cNvSpPr>
            <a:spLocks noGrp="1"/>
          </p:cNvSpPr>
          <p:nvPr>
            <p:ph type="pic" sz="quarter" idx="53"/>
          </p:nvPr>
        </p:nvSpPr>
        <p:spPr>
          <a:xfrm>
            <a:off x="19912445" y="6630491"/>
            <a:ext cx="9000170" cy="7057505"/>
          </a:xfrm>
        </p:spPr>
      </p:sp>
      <p:pic>
        <p:nvPicPr>
          <p:cNvPr id="23" name="Picture Placeholder 22">
            <a:extLst>
              <a:ext uri="{FF2B5EF4-FFF2-40B4-BE49-F238E27FC236}">
                <a16:creationId xmlns:a16="http://schemas.microsoft.com/office/drawing/2014/main" id="{5274280C-8875-47DF-BCC3-3CCC1FCD62C8}"/>
              </a:ext>
            </a:extLst>
          </p:cNvPr>
          <p:cNvPicPr>
            <a:picLocks noGrp="1" noChangeAspect="1"/>
          </p:cNvPicPr>
          <p:nvPr>
            <p:ph type="pic" sz="quarter" idx="68"/>
          </p:nvPr>
        </p:nvPicPr>
        <p:blipFill>
          <a:blip r:embed="rId4">
            <a:extLst>
              <a:ext uri="{28A0092B-C50C-407E-A947-70E740481C1C}">
                <a14:useLocalDpi xmlns:a14="http://schemas.microsoft.com/office/drawing/2010/main" val="0"/>
              </a:ext>
            </a:extLst>
          </a:blip>
          <a:srcRect/>
          <a:stretch/>
        </p:blipFill>
        <p:spPr>
          <a:xfrm>
            <a:off x="15259681" y="687764"/>
            <a:ext cx="13795783" cy="2121008"/>
          </a:xfrm>
        </p:spPr>
      </p:pic>
      <p:pic>
        <p:nvPicPr>
          <p:cNvPr id="24" name="Picture 23">
            <a:extLst>
              <a:ext uri="{FF2B5EF4-FFF2-40B4-BE49-F238E27FC236}">
                <a16:creationId xmlns:a16="http://schemas.microsoft.com/office/drawing/2014/main" id="{72B7BC28-A4E6-4B30-B69C-DC6CA4790A5E}"/>
              </a:ext>
            </a:extLst>
          </p:cNvPr>
          <p:cNvPicPr>
            <a:picLocks noChangeAspect="1"/>
          </p:cNvPicPr>
          <p:nvPr/>
        </p:nvPicPr>
        <p:blipFill>
          <a:blip r:embed="rId5"/>
          <a:stretch>
            <a:fillRect/>
          </a:stretch>
        </p:blipFill>
        <p:spPr>
          <a:xfrm>
            <a:off x="1413380" y="20118922"/>
            <a:ext cx="9004572" cy="7053683"/>
          </a:xfrm>
          <a:prstGeom prst="rect">
            <a:avLst/>
          </a:prstGeom>
        </p:spPr>
      </p:pic>
    </p:spTree>
    <p:extLst>
      <p:ext uri="{BB962C8B-B14F-4D97-AF65-F5344CB8AC3E}">
        <p14:creationId xmlns:p14="http://schemas.microsoft.com/office/powerpoint/2010/main" val="226151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TotalTime>
  <Words>65</Words>
  <Application>Microsoft Office PowerPoint</Application>
  <PresentationFormat>Custom</PresentationFormat>
  <Paragraphs>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Title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Kipper</dc:creator>
  <cp:lastModifiedBy>Weatherburn, Nicola (Research &amp; Development)</cp:lastModifiedBy>
  <cp:revision>78</cp:revision>
  <dcterms:created xsi:type="dcterms:W3CDTF">2019-02-11T16:36:52Z</dcterms:created>
  <dcterms:modified xsi:type="dcterms:W3CDTF">2023-04-05T15:50:41Z</dcterms:modified>
</cp:coreProperties>
</file>